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1" r:id="rId2"/>
    <p:sldMasterId id="2147483674" r:id="rId3"/>
    <p:sldMasterId id="2147483703" r:id="rId4"/>
    <p:sldMasterId id="2147483697" r:id="rId5"/>
  </p:sldMasterIdLst>
  <p:notesMasterIdLst>
    <p:notesMasterId r:id="rId61"/>
  </p:notesMasterIdLst>
  <p:sldIdLst>
    <p:sldId id="261" r:id="rId6"/>
    <p:sldId id="257" r:id="rId7"/>
    <p:sldId id="262" r:id="rId8"/>
    <p:sldId id="268" r:id="rId9"/>
    <p:sldId id="263" r:id="rId10"/>
    <p:sldId id="267" r:id="rId11"/>
    <p:sldId id="264" r:id="rId12"/>
    <p:sldId id="266" r:id="rId13"/>
    <p:sldId id="269" r:id="rId14"/>
    <p:sldId id="272" r:id="rId15"/>
    <p:sldId id="273" r:id="rId16"/>
    <p:sldId id="274" r:id="rId17"/>
    <p:sldId id="270" r:id="rId18"/>
    <p:sldId id="275" r:id="rId19"/>
    <p:sldId id="277" r:id="rId20"/>
    <p:sldId id="278" r:id="rId21"/>
    <p:sldId id="279" r:id="rId22"/>
    <p:sldId id="280" r:id="rId23"/>
    <p:sldId id="281" r:id="rId24"/>
    <p:sldId id="282" r:id="rId25"/>
    <p:sldId id="283" r:id="rId26"/>
    <p:sldId id="284" r:id="rId27"/>
    <p:sldId id="285" r:id="rId28"/>
    <p:sldId id="305" r:id="rId29"/>
    <p:sldId id="288" r:id="rId30"/>
    <p:sldId id="289" r:id="rId31"/>
    <p:sldId id="290" r:id="rId32"/>
    <p:sldId id="291" r:id="rId33"/>
    <p:sldId id="292" r:id="rId34"/>
    <p:sldId id="316" r:id="rId35"/>
    <p:sldId id="293" r:id="rId36"/>
    <p:sldId id="317" r:id="rId37"/>
    <p:sldId id="295" r:id="rId38"/>
    <p:sldId id="297" r:id="rId39"/>
    <p:sldId id="318" r:id="rId40"/>
    <p:sldId id="300" r:id="rId41"/>
    <p:sldId id="301" r:id="rId42"/>
    <p:sldId id="302" r:id="rId43"/>
    <p:sldId id="303" r:id="rId44"/>
    <p:sldId id="304" r:id="rId45"/>
    <p:sldId id="307" r:id="rId46"/>
    <p:sldId id="320" r:id="rId47"/>
    <p:sldId id="321" r:id="rId48"/>
    <p:sldId id="322" r:id="rId49"/>
    <p:sldId id="311" r:id="rId50"/>
    <p:sldId id="323" r:id="rId51"/>
    <p:sldId id="325" r:id="rId52"/>
    <p:sldId id="312" r:id="rId53"/>
    <p:sldId id="314" r:id="rId54"/>
    <p:sldId id="327" r:id="rId55"/>
    <p:sldId id="326" r:id="rId56"/>
    <p:sldId id="328" r:id="rId57"/>
    <p:sldId id="329" r:id="rId58"/>
    <p:sldId id="309" r:id="rId59"/>
    <p:sldId id="308" r:id="rId60"/>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strup, Daniela" initials="KD" lastIdx="35" clrIdx="1">
    <p:extLst>
      <p:ext uri="{19B8F6BF-5375-455C-9EA6-DF929625EA0E}">
        <p15:presenceInfo xmlns:p15="http://schemas.microsoft.com/office/powerpoint/2012/main" userId="Kastrup, Daniela" providerId="None"/>
      </p:ext>
    </p:extLst>
  </p:cmAuthor>
  <p:cmAuthor id="2" name="Ludemann, Franziska" initials="LF" lastIdx="33" clrIdx="2">
    <p:extLst>
      <p:ext uri="{19B8F6BF-5375-455C-9EA6-DF929625EA0E}">
        <p15:presenceInfo xmlns:p15="http://schemas.microsoft.com/office/powerpoint/2012/main" userId="Ludemann, Franziska" providerId="None"/>
      </p:ext>
    </p:extLst>
  </p:cmAuthor>
  <p:cmAuthor id="3" name="Coye, Susanne" initials="CS" lastIdx="50" clrIdx="0">
    <p:extLst>
      <p:ext uri="{19B8F6BF-5375-455C-9EA6-DF929625EA0E}">
        <p15:presenceInfo xmlns:p15="http://schemas.microsoft.com/office/powerpoint/2012/main" userId="Coye, Susan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5050"/>
    <a:srgbClr val="FF0000"/>
    <a:srgbClr val="CC0000"/>
    <a:srgbClr val="990000"/>
    <a:srgbClr val="FF6699"/>
    <a:srgbClr val="660033"/>
    <a:srgbClr val="F5F5F5"/>
    <a:srgbClr val="82092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161" d="100"/>
          <a:sy n="161" d="100"/>
        </p:scale>
        <p:origin x="180" y="34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A5AA5C7-A289-4F7F-A4A7-60A80EB0539F}" type="datetimeFigureOut">
              <a:rPr lang="de-DE" smtClean="0"/>
              <a:t>24.08.2021</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8EE782E-8146-4C45-8217-6D25D02D936C}" type="slidenum">
              <a:rPr lang="de-DE" smtClean="0"/>
              <a:t>‹Nr.›</a:t>
            </a:fld>
            <a:endParaRPr lang="de-DE"/>
          </a:p>
        </p:txBody>
      </p:sp>
    </p:spTree>
    <p:extLst>
      <p:ext uri="{BB962C8B-B14F-4D97-AF65-F5344CB8AC3E}">
        <p14:creationId xmlns:p14="http://schemas.microsoft.com/office/powerpoint/2010/main" val="23746312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endParaRPr lang="de-DE" dirty="0" smtClean="0"/>
          </a:p>
          <a:p>
            <a:endParaRPr lang="de-DE" dirty="0"/>
          </a:p>
        </p:txBody>
      </p:sp>
      <p:sp>
        <p:nvSpPr>
          <p:cNvPr id="4" name="Foliennummernplatzhalter 3"/>
          <p:cNvSpPr>
            <a:spLocks noGrp="1"/>
          </p:cNvSpPr>
          <p:nvPr>
            <p:ph type="sldNum" sz="quarter" idx="10"/>
          </p:nvPr>
        </p:nvSpPr>
        <p:spPr/>
        <p:txBody>
          <a:bodyPr/>
          <a:lstStyle/>
          <a:p>
            <a:fld id="{B8EE782E-8146-4C45-8217-6D25D02D936C}" type="slidenum">
              <a:rPr lang="de-DE" smtClean="0"/>
              <a:t>6</a:t>
            </a:fld>
            <a:endParaRPr lang="de-DE"/>
          </a:p>
        </p:txBody>
      </p:sp>
    </p:spTree>
    <p:extLst>
      <p:ext uri="{BB962C8B-B14F-4D97-AF65-F5344CB8AC3E}">
        <p14:creationId xmlns:p14="http://schemas.microsoft.com/office/powerpoint/2010/main" val="3737601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8EE782E-8146-4C45-8217-6D25D02D936C}" type="slidenum">
              <a:rPr lang="de-DE" smtClean="0"/>
              <a:t>41</a:t>
            </a:fld>
            <a:endParaRPr lang="de-DE"/>
          </a:p>
        </p:txBody>
      </p:sp>
    </p:spTree>
    <p:extLst>
      <p:ext uri="{BB962C8B-B14F-4D97-AF65-F5344CB8AC3E}">
        <p14:creationId xmlns:p14="http://schemas.microsoft.com/office/powerpoint/2010/main" val="966213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8EE782E-8146-4C45-8217-6D25D02D936C}" type="slidenum">
              <a:rPr lang="de-DE" smtClean="0"/>
              <a:t>42</a:t>
            </a:fld>
            <a:endParaRPr lang="de-DE"/>
          </a:p>
        </p:txBody>
      </p:sp>
    </p:spTree>
    <p:extLst>
      <p:ext uri="{BB962C8B-B14F-4D97-AF65-F5344CB8AC3E}">
        <p14:creationId xmlns:p14="http://schemas.microsoft.com/office/powerpoint/2010/main" val="3056522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8EE782E-8146-4C45-8217-6D25D02D936C}" type="slidenum">
              <a:rPr lang="de-DE" smtClean="0"/>
              <a:t>43</a:t>
            </a:fld>
            <a:endParaRPr lang="de-DE"/>
          </a:p>
        </p:txBody>
      </p:sp>
    </p:spTree>
    <p:extLst>
      <p:ext uri="{BB962C8B-B14F-4D97-AF65-F5344CB8AC3E}">
        <p14:creationId xmlns:p14="http://schemas.microsoft.com/office/powerpoint/2010/main" val="415492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8EE782E-8146-4C45-8217-6D25D02D936C}" type="slidenum">
              <a:rPr lang="de-DE" smtClean="0"/>
              <a:t>44</a:t>
            </a:fld>
            <a:endParaRPr lang="de-DE"/>
          </a:p>
        </p:txBody>
      </p:sp>
    </p:spTree>
    <p:extLst>
      <p:ext uri="{BB962C8B-B14F-4D97-AF65-F5344CB8AC3E}">
        <p14:creationId xmlns:p14="http://schemas.microsoft.com/office/powerpoint/2010/main" val="2266288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8EE782E-8146-4C45-8217-6D25D02D936C}" type="slidenum">
              <a:rPr lang="de-DE" smtClean="0"/>
              <a:t>45</a:t>
            </a:fld>
            <a:endParaRPr lang="de-DE"/>
          </a:p>
        </p:txBody>
      </p:sp>
    </p:spTree>
    <p:extLst>
      <p:ext uri="{BB962C8B-B14F-4D97-AF65-F5344CB8AC3E}">
        <p14:creationId xmlns:p14="http://schemas.microsoft.com/office/powerpoint/2010/main" val="4127355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8EE782E-8146-4C45-8217-6D25D02D936C}" type="slidenum">
              <a:rPr lang="de-DE" smtClean="0"/>
              <a:t>46</a:t>
            </a:fld>
            <a:endParaRPr lang="de-DE"/>
          </a:p>
        </p:txBody>
      </p:sp>
    </p:spTree>
    <p:extLst>
      <p:ext uri="{BB962C8B-B14F-4D97-AF65-F5344CB8AC3E}">
        <p14:creationId xmlns:p14="http://schemas.microsoft.com/office/powerpoint/2010/main" val="1543563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8EE782E-8146-4C45-8217-6D25D02D936C}" type="slidenum">
              <a:rPr lang="de-DE" smtClean="0"/>
              <a:t>47</a:t>
            </a:fld>
            <a:endParaRPr lang="de-DE"/>
          </a:p>
        </p:txBody>
      </p:sp>
    </p:spTree>
    <p:extLst>
      <p:ext uri="{BB962C8B-B14F-4D97-AF65-F5344CB8AC3E}">
        <p14:creationId xmlns:p14="http://schemas.microsoft.com/office/powerpoint/2010/main" val="1319909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8EE782E-8146-4C45-8217-6D25D02D936C}" type="slidenum">
              <a:rPr lang="de-DE" smtClean="0"/>
              <a:t>48</a:t>
            </a:fld>
            <a:endParaRPr lang="de-DE"/>
          </a:p>
        </p:txBody>
      </p:sp>
    </p:spTree>
    <p:extLst>
      <p:ext uri="{BB962C8B-B14F-4D97-AF65-F5344CB8AC3E}">
        <p14:creationId xmlns:p14="http://schemas.microsoft.com/office/powerpoint/2010/main" val="3506085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8EE782E-8146-4C45-8217-6D25D02D936C}" type="slidenum">
              <a:rPr lang="de-DE" smtClean="0"/>
              <a:t>49</a:t>
            </a:fld>
            <a:endParaRPr lang="de-DE"/>
          </a:p>
        </p:txBody>
      </p:sp>
    </p:spTree>
    <p:extLst>
      <p:ext uri="{BB962C8B-B14F-4D97-AF65-F5344CB8AC3E}">
        <p14:creationId xmlns:p14="http://schemas.microsoft.com/office/powerpoint/2010/main" val="1510515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8EE782E-8146-4C45-8217-6D25D02D936C}" type="slidenum">
              <a:rPr lang="de-DE" smtClean="0"/>
              <a:t>50</a:t>
            </a:fld>
            <a:endParaRPr lang="de-DE"/>
          </a:p>
        </p:txBody>
      </p:sp>
    </p:spTree>
    <p:extLst>
      <p:ext uri="{BB962C8B-B14F-4D97-AF65-F5344CB8AC3E}">
        <p14:creationId xmlns:p14="http://schemas.microsoft.com/office/powerpoint/2010/main" val="3126279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Muss man sich wirklich einloggen vor der ersten Nutzung? Oder einfach Login-Fenster wegklicken?</a:t>
            </a:r>
            <a:endParaRPr lang="de-DE" dirty="0"/>
          </a:p>
        </p:txBody>
      </p:sp>
      <p:sp>
        <p:nvSpPr>
          <p:cNvPr id="4" name="Foliennummernplatzhalter 3"/>
          <p:cNvSpPr>
            <a:spLocks noGrp="1"/>
          </p:cNvSpPr>
          <p:nvPr>
            <p:ph type="sldNum" sz="quarter" idx="10"/>
          </p:nvPr>
        </p:nvSpPr>
        <p:spPr/>
        <p:txBody>
          <a:bodyPr/>
          <a:lstStyle/>
          <a:p>
            <a:fld id="{B8EE782E-8146-4C45-8217-6D25D02D936C}" type="slidenum">
              <a:rPr lang="de-DE" smtClean="0"/>
              <a:t>9</a:t>
            </a:fld>
            <a:endParaRPr lang="de-DE"/>
          </a:p>
        </p:txBody>
      </p:sp>
    </p:spTree>
    <p:extLst>
      <p:ext uri="{BB962C8B-B14F-4D97-AF65-F5344CB8AC3E}">
        <p14:creationId xmlns:p14="http://schemas.microsoft.com/office/powerpoint/2010/main" val="1952155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8EE782E-8146-4C45-8217-6D25D02D936C}" type="slidenum">
              <a:rPr lang="de-DE" smtClean="0"/>
              <a:t>51</a:t>
            </a:fld>
            <a:endParaRPr lang="de-DE"/>
          </a:p>
        </p:txBody>
      </p:sp>
    </p:spTree>
    <p:extLst>
      <p:ext uri="{BB962C8B-B14F-4D97-AF65-F5344CB8AC3E}">
        <p14:creationId xmlns:p14="http://schemas.microsoft.com/office/powerpoint/2010/main" val="2167854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8EE782E-8146-4C45-8217-6D25D02D936C}" type="slidenum">
              <a:rPr lang="de-DE" smtClean="0"/>
              <a:t>52</a:t>
            </a:fld>
            <a:endParaRPr lang="de-DE"/>
          </a:p>
        </p:txBody>
      </p:sp>
    </p:spTree>
    <p:extLst>
      <p:ext uri="{BB962C8B-B14F-4D97-AF65-F5344CB8AC3E}">
        <p14:creationId xmlns:p14="http://schemas.microsoft.com/office/powerpoint/2010/main" val="2593421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8EE782E-8146-4C45-8217-6D25D02D936C}" type="slidenum">
              <a:rPr lang="de-DE" smtClean="0"/>
              <a:t>53</a:t>
            </a:fld>
            <a:endParaRPr lang="de-DE"/>
          </a:p>
        </p:txBody>
      </p:sp>
    </p:spTree>
    <p:extLst>
      <p:ext uri="{BB962C8B-B14F-4D97-AF65-F5344CB8AC3E}">
        <p14:creationId xmlns:p14="http://schemas.microsoft.com/office/powerpoint/2010/main" val="3291044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Ab hier ältere Folien, die vielleicht noch verwendet oder</a:t>
            </a:r>
            <a:r>
              <a:rPr lang="de-DE" baseline="0" dirty="0" smtClean="0"/>
              <a:t> gelöscht werden können</a:t>
            </a:r>
            <a:r>
              <a:rPr lang="de-DE" dirty="0" smtClean="0"/>
              <a:t> </a:t>
            </a:r>
            <a:endParaRPr lang="de-DE" dirty="0"/>
          </a:p>
        </p:txBody>
      </p:sp>
      <p:sp>
        <p:nvSpPr>
          <p:cNvPr id="4" name="Foliennummernplatzhalter 3"/>
          <p:cNvSpPr>
            <a:spLocks noGrp="1"/>
          </p:cNvSpPr>
          <p:nvPr>
            <p:ph type="sldNum" sz="quarter" idx="10"/>
          </p:nvPr>
        </p:nvSpPr>
        <p:spPr/>
        <p:txBody>
          <a:bodyPr/>
          <a:lstStyle/>
          <a:p>
            <a:fld id="{B8EE782E-8146-4C45-8217-6D25D02D936C}" type="slidenum">
              <a:rPr lang="de-DE" smtClean="0"/>
              <a:t>10</a:t>
            </a:fld>
            <a:endParaRPr lang="de-DE"/>
          </a:p>
        </p:txBody>
      </p:sp>
    </p:spTree>
    <p:extLst>
      <p:ext uri="{BB962C8B-B14F-4D97-AF65-F5344CB8AC3E}">
        <p14:creationId xmlns:p14="http://schemas.microsoft.com/office/powerpoint/2010/main" val="1416363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Export aus Katalogen, Fachdatenbanken einzeln aufführen?!</a:t>
            </a:r>
          </a:p>
          <a:p>
            <a:r>
              <a:rPr lang="de-DE" dirty="0" smtClean="0"/>
              <a:t>Grüne Häkchen</a:t>
            </a:r>
            <a:r>
              <a:rPr lang="de-DE" baseline="0" dirty="0" smtClean="0"/>
              <a:t> nur bei geöffnetem </a:t>
            </a:r>
            <a:r>
              <a:rPr lang="de-DE" baseline="0" dirty="0" err="1" smtClean="0"/>
              <a:t>Citavi</a:t>
            </a:r>
            <a:r>
              <a:rPr lang="de-DE" baseline="0" dirty="0" smtClean="0"/>
              <a:t>-Projekt, oder auch so? (An anderen Rechnern vermutlich nicht)</a:t>
            </a:r>
            <a:endParaRPr lang="de-DE" dirty="0"/>
          </a:p>
        </p:txBody>
      </p:sp>
      <p:sp>
        <p:nvSpPr>
          <p:cNvPr id="4" name="Foliennummernplatzhalter 3"/>
          <p:cNvSpPr>
            <a:spLocks noGrp="1"/>
          </p:cNvSpPr>
          <p:nvPr>
            <p:ph type="sldNum" sz="quarter" idx="10"/>
          </p:nvPr>
        </p:nvSpPr>
        <p:spPr/>
        <p:txBody>
          <a:bodyPr/>
          <a:lstStyle/>
          <a:p>
            <a:fld id="{B8EE782E-8146-4C45-8217-6D25D02D936C}" type="slidenum">
              <a:rPr lang="de-DE" smtClean="0"/>
              <a:t>17</a:t>
            </a:fld>
            <a:endParaRPr lang="de-DE"/>
          </a:p>
        </p:txBody>
      </p:sp>
    </p:spTree>
    <p:extLst>
      <p:ext uri="{BB962C8B-B14F-4D97-AF65-F5344CB8AC3E}">
        <p14:creationId xmlns:p14="http://schemas.microsoft.com/office/powerpoint/2010/main" val="1655171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Export aus Katalogen, Fachdatenbanken einzeln aufführen?!</a:t>
            </a:r>
          </a:p>
          <a:p>
            <a:r>
              <a:rPr lang="de-DE" dirty="0" smtClean="0"/>
              <a:t>Grüne Häkchen</a:t>
            </a:r>
            <a:r>
              <a:rPr lang="de-DE" baseline="0" dirty="0" smtClean="0"/>
              <a:t> nur bei geöffnetem </a:t>
            </a:r>
            <a:r>
              <a:rPr lang="de-DE" baseline="0" dirty="0" err="1" smtClean="0"/>
              <a:t>Citavi</a:t>
            </a:r>
            <a:r>
              <a:rPr lang="de-DE" baseline="0" dirty="0" smtClean="0"/>
              <a:t>-Projekt, oder auch so? (An anderen Rechnern vermutlich nicht)</a:t>
            </a:r>
            <a:endParaRPr lang="de-DE" dirty="0"/>
          </a:p>
        </p:txBody>
      </p:sp>
      <p:sp>
        <p:nvSpPr>
          <p:cNvPr id="4" name="Foliennummernplatzhalter 3"/>
          <p:cNvSpPr>
            <a:spLocks noGrp="1"/>
          </p:cNvSpPr>
          <p:nvPr>
            <p:ph type="sldNum" sz="quarter" idx="10"/>
          </p:nvPr>
        </p:nvSpPr>
        <p:spPr/>
        <p:txBody>
          <a:bodyPr/>
          <a:lstStyle/>
          <a:p>
            <a:fld id="{B8EE782E-8146-4C45-8217-6D25D02D936C}" type="slidenum">
              <a:rPr lang="de-DE" smtClean="0"/>
              <a:t>18</a:t>
            </a:fld>
            <a:endParaRPr lang="de-DE"/>
          </a:p>
        </p:txBody>
      </p:sp>
    </p:spTree>
    <p:extLst>
      <p:ext uri="{BB962C8B-B14F-4D97-AF65-F5344CB8AC3E}">
        <p14:creationId xmlns:p14="http://schemas.microsoft.com/office/powerpoint/2010/main" val="1265228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 </a:t>
            </a:r>
            <a:endParaRPr lang="de-DE" dirty="0"/>
          </a:p>
        </p:txBody>
      </p:sp>
      <p:sp>
        <p:nvSpPr>
          <p:cNvPr id="4" name="Foliennummernplatzhalter 3"/>
          <p:cNvSpPr>
            <a:spLocks noGrp="1"/>
          </p:cNvSpPr>
          <p:nvPr>
            <p:ph type="sldNum" sz="quarter" idx="10"/>
          </p:nvPr>
        </p:nvSpPr>
        <p:spPr/>
        <p:txBody>
          <a:bodyPr/>
          <a:lstStyle/>
          <a:p>
            <a:fld id="{B8EE782E-8146-4C45-8217-6D25D02D936C}" type="slidenum">
              <a:rPr lang="de-DE" smtClean="0"/>
              <a:t>32</a:t>
            </a:fld>
            <a:endParaRPr lang="de-DE"/>
          </a:p>
        </p:txBody>
      </p:sp>
    </p:spTree>
    <p:extLst>
      <p:ext uri="{BB962C8B-B14F-4D97-AF65-F5344CB8AC3E}">
        <p14:creationId xmlns:p14="http://schemas.microsoft.com/office/powerpoint/2010/main" val="1970206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8EE782E-8146-4C45-8217-6D25D02D936C}" type="slidenum">
              <a:rPr lang="de-DE" smtClean="0"/>
              <a:t>33</a:t>
            </a:fld>
            <a:endParaRPr lang="de-DE"/>
          </a:p>
        </p:txBody>
      </p:sp>
    </p:spTree>
    <p:extLst>
      <p:ext uri="{BB962C8B-B14F-4D97-AF65-F5344CB8AC3E}">
        <p14:creationId xmlns:p14="http://schemas.microsoft.com/office/powerpoint/2010/main" val="1719388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Siehe Folie 18, Beschreibung für die selbe</a:t>
            </a:r>
            <a:r>
              <a:rPr lang="de-DE" baseline="0" dirty="0" smtClean="0"/>
              <a:t> Tätigkeit? </a:t>
            </a:r>
          </a:p>
          <a:p>
            <a:r>
              <a:rPr lang="de-DE" baseline="0" dirty="0" smtClean="0"/>
              <a:t>Oder besser markieren der Textstelle und anschließend an Citavi senden!</a:t>
            </a:r>
            <a:endParaRPr lang="de-DE" dirty="0"/>
          </a:p>
        </p:txBody>
      </p:sp>
      <p:sp>
        <p:nvSpPr>
          <p:cNvPr id="4" name="Foliennummernplatzhalter 3"/>
          <p:cNvSpPr>
            <a:spLocks noGrp="1"/>
          </p:cNvSpPr>
          <p:nvPr>
            <p:ph type="sldNum" sz="quarter" idx="10"/>
          </p:nvPr>
        </p:nvSpPr>
        <p:spPr/>
        <p:txBody>
          <a:bodyPr/>
          <a:lstStyle/>
          <a:p>
            <a:fld id="{B8EE782E-8146-4C45-8217-6D25D02D936C}" type="slidenum">
              <a:rPr lang="de-DE" smtClean="0"/>
              <a:t>34</a:t>
            </a:fld>
            <a:endParaRPr lang="de-DE"/>
          </a:p>
        </p:txBody>
      </p:sp>
    </p:spTree>
    <p:extLst>
      <p:ext uri="{BB962C8B-B14F-4D97-AF65-F5344CB8AC3E}">
        <p14:creationId xmlns:p14="http://schemas.microsoft.com/office/powerpoint/2010/main" val="396026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Siehe Folie 18, Beschreibung für die selbe</a:t>
            </a:r>
            <a:r>
              <a:rPr lang="de-DE" baseline="0" dirty="0" smtClean="0"/>
              <a:t> Tätigkeit? </a:t>
            </a:r>
          </a:p>
          <a:p>
            <a:r>
              <a:rPr lang="de-DE" baseline="0" dirty="0" smtClean="0"/>
              <a:t>Oder besser markieren der Textstelle und anschließend an Citavi senden!</a:t>
            </a:r>
            <a:endParaRPr lang="de-DE" dirty="0"/>
          </a:p>
        </p:txBody>
      </p:sp>
      <p:sp>
        <p:nvSpPr>
          <p:cNvPr id="4" name="Foliennummernplatzhalter 3"/>
          <p:cNvSpPr>
            <a:spLocks noGrp="1"/>
          </p:cNvSpPr>
          <p:nvPr>
            <p:ph type="sldNum" sz="quarter" idx="10"/>
          </p:nvPr>
        </p:nvSpPr>
        <p:spPr/>
        <p:txBody>
          <a:bodyPr/>
          <a:lstStyle/>
          <a:p>
            <a:fld id="{B8EE782E-8146-4C45-8217-6D25D02D936C}" type="slidenum">
              <a:rPr lang="de-DE" smtClean="0"/>
              <a:t>35</a:t>
            </a:fld>
            <a:endParaRPr lang="de-DE"/>
          </a:p>
        </p:txBody>
      </p:sp>
    </p:spTree>
    <p:extLst>
      <p:ext uri="{BB962C8B-B14F-4D97-AF65-F5344CB8AC3E}">
        <p14:creationId xmlns:p14="http://schemas.microsoft.com/office/powerpoint/2010/main" val="23661826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Bild ULB">
    <p:spTree>
      <p:nvGrpSpPr>
        <p:cNvPr id="1" name=""/>
        <p:cNvGrpSpPr/>
        <p:nvPr/>
      </p:nvGrpSpPr>
      <p:grpSpPr>
        <a:xfrm>
          <a:off x="0" y="0"/>
          <a:ext cx="0" cy="0"/>
          <a:chOff x="0" y="0"/>
          <a:chExt cx="0" cy="0"/>
        </a:xfrm>
      </p:grpSpPr>
      <p:pic>
        <p:nvPicPr>
          <p:cNvPr id="23" name="Grafik 22"/>
          <p:cNvPicPr>
            <a:picLocks noChangeAspect="1"/>
          </p:cNvPicPr>
          <p:nvPr userDrawn="1"/>
        </p:nvPicPr>
        <p:blipFill rotWithShape="1">
          <a:blip r:embed="rId2">
            <a:extLst>
              <a:ext uri="{28A0092B-C50C-407E-A947-70E740481C1C}">
                <a14:useLocalDpi xmlns:a14="http://schemas.microsoft.com/office/drawing/2010/main" val="0"/>
              </a:ext>
            </a:extLst>
          </a:blip>
          <a:srcRect l="7882" t="15105" r="44903" b="642"/>
          <a:stretch/>
        </p:blipFill>
        <p:spPr>
          <a:xfrm>
            <a:off x="5829267" y="1067822"/>
            <a:ext cx="3314733" cy="4075679"/>
          </a:xfrm>
          <a:prstGeom prst="rect">
            <a:avLst/>
          </a:prstGeom>
        </p:spPr>
      </p:pic>
      <p:sp>
        <p:nvSpPr>
          <p:cNvPr id="13" name="Titel 8"/>
          <p:cNvSpPr>
            <a:spLocks noGrp="1"/>
          </p:cNvSpPr>
          <p:nvPr>
            <p:ph type="title" hasCustomPrompt="1"/>
          </p:nvPr>
        </p:nvSpPr>
        <p:spPr>
          <a:xfrm>
            <a:off x="423434" y="1915764"/>
            <a:ext cx="4613021" cy="621947"/>
          </a:xfrm>
          <a:prstGeom prst="rect">
            <a:avLst/>
          </a:prstGeom>
        </p:spPr>
        <p:txBody>
          <a:bodyPr/>
          <a:lstStyle>
            <a:lvl1pPr>
              <a:defRPr>
                <a:solidFill>
                  <a:schemeClr val="tx1">
                    <a:lumMod val="65000"/>
                    <a:lumOff val="35000"/>
                  </a:schemeClr>
                </a:solidFill>
                <a:latin typeface="Arial" panose="020B0604020202020204" pitchFamily="34" charset="0"/>
                <a:cs typeface="Arial" panose="020B0604020202020204" pitchFamily="34" charset="0"/>
              </a:defRPr>
            </a:lvl1pPr>
          </a:lstStyle>
          <a:p>
            <a:r>
              <a:rPr lang="de-DE" dirty="0" smtClean="0">
                <a:solidFill>
                  <a:schemeClr val="tx1">
                    <a:lumMod val="65000"/>
                    <a:lumOff val="35000"/>
                  </a:schemeClr>
                </a:solidFill>
              </a:rPr>
              <a:t>Titel bearbeiten</a:t>
            </a:r>
            <a:endParaRPr lang="de-DE" dirty="0">
              <a:solidFill>
                <a:schemeClr val="tx1">
                  <a:lumMod val="65000"/>
                  <a:lumOff val="35000"/>
                </a:schemeClr>
              </a:solidFill>
            </a:endParaRPr>
          </a:p>
        </p:txBody>
      </p:sp>
      <p:sp>
        <p:nvSpPr>
          <p:cNvPr id="14" name="Textplatzhalter 12"/>
          <p:cNvSpPr>
            <a:spLocks noGrp="1"/>
          </p:cNvSpPr>
          <p:nvPr>
            <p:ph type="body" sz="quarter" idx="10" hasCustomPrompt="1"/>
          </p:nvPr>
        </p:nvSpPr>
        <p:spPr>
          <a:xfrm>
            <a:off x="423434" y="2801434"/>
            <a:ext cx="4412177" cy="784669"/>
          </a:xfrm>
          <a:prstGeom prst="rect">
            <a:avLst/>
          </a:prstGeom>
        </p:spPr>
        <p:txBody>
          <a:bodyPr/>
          <a:lstStyle>
            <a:lvl1pPr marL="0" indent="0">
              <a:buNone/>
              <a:defRPr sz="1600">
                <a:solidFill>
                  <a:schemeClr val="tx1">
                    <a:lumMod val="65000"/>
                    <a:lumOff val="35000"/>
                  </a:schemeClr>
                </a:solidFill>
              </a:defRPr>
            </a:lvl1pPr>
          </a:lstStyle>
          <a:p>
            <a:pPr lvl="0"/>
            <a:r>
              <a:rPr lang="de-DE" dirty="0" smtClean="0"/>
              <a:t>Untertitel</a:t>
            </a:r>
            <a:endParaRPr lang="de-DE" dirty="0"/>
          </a:p>
        </p:txBody>
      </p:sp>
      <p:pic>
        <p:nvPicPr>
          <p:cNvPr id="21" name="Grafik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34514" y="4395320"/>
            <a:ext cx="1509486" cy="498787"/>
          </a:xfrm>
          <a:prstGeom prst="rect">
            <a:avLst/>
          </a:prstGeom>
        </p:spPr>
      </p:pic>
      <p:sp>
        <p:nvSpPr>
          <p:cNvPr id="10" name="Rechteck 9"/>
          <p:cNvSpPr/>
          <p:nvPr userDrawn="1"/>
        </p:nvSpPr>
        <p:spPr>
          <a:xfrm rot="5400000">
            <a:off x="4364439" y="2524786"/>
            <a:ext cx="4083542" cy="1153886"/>
          </a:xfrm>
          <a:prstGeom prst="rect">
            <a:avLst/>
          </a:prstGeom>
          <a:gradFill flip="none" rotWithShape="1">
            <a:gsLst>
              <a:gs pos="100000">
                <a:schemeClr val="bg1"/>
              </a:gs>
              <a:gs pos="0">
                <a:schemeClr val="bg1">
                  <a:lumMod val="9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 name="Gerader Verbinder 15"/>
          <p:cNvCxnSpPr/>
          <p:nvPr userDrawn="1"/>
        </p:nvCxnSpPr>
        <p:spPr>
          <a:xfrm>
            <a:off x="0" y="1067822"/>
            <a:ext cx="91440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428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2921D334-520E-4FBB-B8A8-6A609B53F956}"/>
              </a:ext>
            </a:extLst>
          </p:cNvPr>
          <p:cNvSpPr>
            <a:spLocks noGrp="1"/>
          </p:cNvSpPr>
          <p:nvPr>
            <p:ph type="body" sz="quarter" idx="14" hasCustomPrompt="1"/>
          </p:nvPr>
        </p:nvSpPr>
        <p:spPr>
          <a:xfrm>
            <a:off x="480061" y="1299029"/>
            <a:ext cx="6909589" cy="3439886"/>
          </a:xfrm>
          <a:prstGeom prst="rect">
            <a:avLst/>
          </a:prstGeom>
        </p:spPr>
        <p:txBody>
          <a:bodyPr>
            <a:noAutofit/>
          </a:bodyPr>
          <a:lstStyle>
            <a:lvl1pPr marL="0" indent="0">
              <a:buClr>
                <a:schemeClr val="accent1"/>
              </a:buClr>
              <a:buFont typeface="Wingdings" panose="05000000000000000000" pitchFamily="2" charset="2"/>
              <a:buNone/>
              <a:defRPr sz="2000">
                <a:solidFill>
                  <a:schemeClr val="tx1">
                    <a:lumMod val="65000"/>
                    <a:lumOff val="35000"/>
                  </a:schemeClr>
                </a:solidFill>
              </a:defRPr>
            </a:lvl1pPr>
            <a:lvl2pPr marL="685800" indent="-228600">
              <a:buClr>
                <a:schemeClr val="accent1"/>
              </a:buClr>
              <a:buFont typeface="Wingdings" panose="05000000000000000000" pitchFamily="2" charset="2"/>
              <a:buChar char="§"/>
              <a:defRPr sz="2000">
                <a:solidFill>
                  <a:schemeClr val="tx1">
                    <a:lumMod val="65000"/>
                    <a:lumOff val="35000"/>
                  </a:schemeClr>
                </a:solidFill>
              </a:defRPr>
            </a:lvl2pPr>
            <a:lvl3pPr marL="1143000" indent="-228600">
              <a:buClr>
                <a:schemeClr val="accent1"/>
              </a:buClr>
              <a:buFont typeface="Wingdings" panose="05000000000000000000" pitchFamily="2" charset="2"/>
              <a:buChar char="§"/>
              <a:defRPr>
                <a:solidFill>
                  <a:schemeClr val="tx1">
                    <a:lumMod val="65000"/>
                    <a:lumOff val="35000"/>
                  </a:schemeClr>
                </a:solidFill>
              </a:defRPr>
            </a:lvl3pPr>
            <a:lvl4pPr marL="1600200" indent="-228600">
              <a:buClr>
                <a:schemeClr val="accent1"/>
              </a:buClr>
              <a:buFont typeface="Wingdings" panose="05000000000000000000" pitchFamily="2" charset="2"/>
              <a:buChar char="§"/>
              <a:defRPr>
                <a:solidFill>
                  <a:schemeClr val="tx1">
                    <a:lumMod val="65000"/>
                    <a:lumOff val="35000"/>
                  </a:schemeClr>
                </a:solidFill>
              </a:defRPr>
            </a:lvl4pPr>
            <a:lvl5pPr marL="2057400" indent="-228600">
              <a:buClr>
                <a:schemeClr val="accent1"/>
              </a:buClr>
              <a:buFont typeface="Wingdings" panose="05000000000000000000" pitchFamily="2" charset="2"/>
              <a:buChar char="§"/>
              <a:defRPr>
                <a:solidFill>
                  <a:schemeClr val="tx1">
                    <a:lumMod val="65000"/>
                    <a:lumOff val="35000"/>
                  </a:schemeClr>
                </a:solidFill>
              </a:defRPr>
            </a:lvl5pPr>
          </a:lstStyle>
          <a:p>
            <a:pPr lvl="0"/>
            <a:r>
              <a:rPr lang="de-DE" dirty="0" smtClean="0"/>
              <a:t>Text</a:t>
            </a:r>
          </a:p>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Foliennummernplatzhalter 5">
            <a:extLst>
              <a:ext uri="{FF2B5EF4-FFF2-40B4-BE49-F238E27FC236}">
                <a16:creationId xmlns:a16="http://schemas.microsoft.com/office/drawing/2014/main" id="{531828BE-335D-4B57-A559-B7210FECF294}"/>
              </a:ext>
            </a:extLst>
          </p:cNvPr>
          <p:cNvSpPr>
            <a:spLocks noGrp="1"/>
          </p:cNvSpPr>
          <p:nvPr>
            <p:ph type="sldNum" sz="quarter" idx="4"/>
          </p:nvPr>
        </p:nvSpPr>
        <p:spPr>
          <a:xfrm>
            <a:off x="1" y="4952637"/>
            <a:ext cx="406399" cy="190863"/>
          </a:xfrm>
          <a:prstGeom prst="rect">
            <a:avLst/>
          </a:prstGeom>
        </p:spPr>
        <p:txBody>
          <a:bodyPr lIns="0" tIns="0" rIns="0" bIns="0" anchor="ctr" anchorCtr="0"/>
          <a:lstStyle>
            <a:lvl1pPr algn="ctr">
              <a:defRPr sz="1000">
                <a:solidFill>
                  <a:schemeClr val="bg1"/>
                </a:solidFill>
                <a:latin typeface="Arial" panose="020B0604020202020204" pitchFamily="34" charset="0"/>
                <a:cs typeface="Arial" panose="020B0604020202020204" pitchFamily="34" charset="0"/>
              </a:defRPr>
            </a:lvl1pPr>
          </a:lstStyle>
          <a:p>
            <a:fld id="{0999E1DB-E7F9-486F-9093-8A5D1B43E40F}" type="slidenum">
              <a:rPr lang="de-DE" smtClean="0"/>
              <a:pPr/>
              <a:t>‹Nr.›</a:t>
            </a:fld>
            <a:endParaRPr lang="de-DE" dirty="0"/>
          </a:p>
        </p:txBody>
      </p:sp>
      <p:sp>
        <p:nvSpPr>
          <p:cNvPr id="4" name="Titel 3"/>
          <p:cNvSpPr>
            <a:spLocks noGrp="1"/>
          </p:cNvSpPr>
          <p:nvPr>
            <p:ph type="title"/>
          </p:nvPr>
        </p:nvSpPr>
        <p:spPr>
          <a:xfrm>
            <a:off x="480061" y="383497"/>
            <a:ext cx="8035289" cy="385762"/>
          </a:xfrm>
          <a:prstGeom prst="rect">
            <a:avLst/>
          </a:prstGeom>
        </p:spPr>
        <p:txBody>
          <a:bodyPr/>
          <a:lstStyle>
            <a:lvl1pPr>
              <a:defRPr sz="2000" b="0"/>
            </a:lvl1pPr>
          </a:lstStyle>
          <a:p>
            <a:r>
              <a:rPr lang="de-DE" dirty="0" smtClean="0"/>
              <a:t>Titel</a:t>
            </a:r>
            <a:endParaRPr lang="de-DE" dirty="0"/>
          </a:p>
        </p:txBody>
      </p:sp>
    </p:spTree>
    <p:extLst>
      <p:ext uri="{BB962C8B-B14F-4D97-AF65-F5344CB8AC3E}">
        <p14:creationId xmlns:p14="http://schemas.microsoft.com/office/powerpoint/2010/main" val="3531419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Bi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2921D334-520E-4FBB-B8A8-6A609B53F956}"/>
              </a:ext>
            </a:extLst>
          </p:cNvPr>
          <p:cNvSpPr>
            <a:spLocks noGrp="1"/>
          </p:cNvSpPr>
          <p:nvPr>
            <p:ph type="body" sz="quarter" idx="14" hasCustomPrompt="1"/>
          </p:nvPr>
        </p:nvSpPr>
        <p:spPr>
          <a:xfrm>
            <a:off x="480061" y="1299029"/>
            <a:ext cx="3112225" cy="3439886"/>
          </a:xfrm>
          <a:prstGeom prst="rect">
            <a:avLst/>
          </a:prstGeom>
        </p:spPr>
        <p:txBody>
          <a:bodyPr>
            <a:noAutofit/>
          </a:bodyPr>
          <a:lstStyle>
            <a:lvl1pPr marL="0" indent="0">
              <a:buClr>
                <a:schemeClr val="accent1"/>
              </a:buClr>
              <a:buFont typeface="Wingdings" panose="05000000000000000000" pitchFamily="2" charset="2"/>
              <a:buNone/>
              <a:defRPr sz="2000">
                <a:solidFill>
                  <a:schemeClr val="tx1">
                    <a:lumMod val="65000"/>
                    <a:lumOff val="35000"/>
                  </a:schemeClr>
                </a:solidFill>
              </a:defRPr>
            </a:lvl1pPr>
            <a:lvl2pPr marL="685800" indent="-228600">
              <a:buClr>
                <a:schemeClr val="accent1"/>
              </a:buClr>
              <a:buFont typeface="Wingdings" panose="05000000000000000000" pitchFamily="2" charset="2"/>
              <a:buChar char="§"/>
              <a:defRPr sz="2000">
                <a:solidFill>
                  <a:schemeClr val="tx1">
                    <a:lumMod val="65000"/>
                    <a:lumOff val="35000"/>
                  </a:schemeClr>
                </a:solidFill>
              </a:defRPr>
            </a:lvl2pPr>
            <a:lvl3pPr marL="1143000" indent="-228600">
              <a:buClr>
                <a:schemeClr val="accent1"/>
              </a:buClr>
              <a:buFont typeface="Wingdings" panose="05000000000000000000" pitchFamily="2" charset="2"/>
              <a:buChar char="§"/>
              <a:defRPr>
                <a:solidFill>
                  <a:schemeClr val="tx1">
                    <a:lumMod val="65000"/>
                    <a:lumOff val="35000"/>
                  </a:schemeClr>
                </a:solidFill>
              </a:defRPr>
            </a:lvl3pPr>
            <a:lvl4pPr marL="1600200" indent="-228600">
              <a:buClr>
                <a:schemeClr val="accent1"/>
              </a:buClr>
              <a:buFont typeface="Wingdings" panose="05000000000000000000" pitchFamily="2" charset="2"/>
              <a:buChar char="§"/>
              <a:defRPr>
                <a:solidFill>
                  <a:schemeClr val="tx1">
                    <a:lumMod val="65000"/>
                    <a:lumOff val="35000"/>
                  </a:schemeClr>
                </a:solidFill>
              </a:defRPr>
            </a:lvl4pPr>
            <a:lvl5pPr marL="2057400" indent="-228600">
              <a:buClr>
                <a:schemeClr val="accent1"/>
              </a:buClr>
              <a:buFont typeface="Wingdings" panose="05000000000000000000" pitchFamily="2" charset="2"/>
              <a:buChar char="§"/>
              <a:defRPr>
                <a:solidFill>
                  <a:schemeClr val="tx1">
                    <a:lumMod val="65000"/>
                    <a:lumOff val="35000"/>
                  </a:schemeClr>
                </a:solidFill>
              </a:defRPr>
            </a:lvl5pPr>
          </a:lstStyle>
          <a:p>
            <a:pPr lvl="0"/>
            <a:r>
              <a:rPr lang="de-DE" dirty="0" smtClean="0"/>
              <a:t>Text</a:t>
            </a:r>
          </a:p>
          <a:p>
            <a:pPr lvl="0"/>
            <a:endParaRPr lang="de-DE" dirty="0"/>
          </a:p>
        </p:txBody>
      </p:sp>
      <p:sp>
        <p:nvSpPr>
          <p:cNvPr id="5" name="Foliennummernplatzhalter 5">
            <a:extLst>
              <a:ext uri="{FF2B5EF4-FFF2-40B4-BE49-F238E27FC236}">
                <a16:creationId xmlns:a16="http://schemas.microsoft.com/office/drawing/2014/main" id="{531828BE-335D-4B57-A559-B7210FECF294}"/>
              </a:ext>
            </a:extLst>
          </p:cNvPr>
          <p:cNvSpPr>
            <a:spLocks noGrp="1"/>
          </p:cNvSpPr>
          <p:nvPr>
            <p:ph type="sldNum" sz="quarter" idx="4"/>
          </p:nvPr>
        </p:nvSpPr>
        <p:spPr>
          <a:xfrm>
            <a:off x="2" y="4952637"/>
            <a:ext cx="384628" cy="190863"/>
          </a:xfrm>
          <a:prstGeom prst="rect">
            <a:avLst/>
          </a:prstGeom>
        </p:spPr>
        <p:txBody>
          <a:bodyPr lIns="0" tIns="0" rIns="0" bIns="0" anchor="ctr" anchorCtr="0"/>
          <a:lstStyle>
            <a:lvl1pPr algn="ctr">
              <a:defRPr sz="1000">
                <a:solidFill>
                  <a:schemeClr val="bg1"/>
                </a:solidFill>
                <a:latin typeface="Arial" panose="020B0604020202020204" pitchFamily="34" charset="0"/>
                <a:cs typeface="Arial" panose="020B0604020202020204" pitchFamily="34" charset="0"/>
              </a:defRPr>
            </a:lvl1pPr>
          </a:lstStyle>
          <a:p>
            <a:fld id="{0999E1DB-E7F9-486F-9093-8A5D1B43E40F}" type="slidenum">
              <a:rPr lang="de-DE" smtClean="0"/>
              <a:pPr/>
              <a:t>‹Nr.›</a:t>
            </a:fld>
            <a:endParaRPr lang="de-DE" dirty="0"/>
          </a:p>
        </p:txBody>
      </p:sp>
      <p:sp>
        <p:nvSpPr>
          <p:cNvPr id="4" name="Titel 3"/>
          <p:cNvSpPr>
            <a:spLocks noGrp="1"/>
          </p:cNvSpPr>
          <p:nvPr>
            <p:ph type="title"/>
          </p:nvPr>
        </p:nvSpPr>
        <p:spPr>
          <a:xfrm>
            <a:off x="480061" y="383497"/>
            <a:ext cx="8035289" cy="385762"/>
          </a:xfrm>
          <a:prstGeom prst="rect">
            <a:avLst/>
          </a:prstGeom>
        </p:spPr>
        <p:txBody>
          <a:bodyPr/>
          <a:lstStyle>
            <a:lvl1pPr>
              <a:defRPr sz="2000" b="0"/>
            </a:lvl1pPr>
          </a:lstStyle>
          <a:p>
            <a:r>
              <a:rPr lang="de-DE" dirty="0" smtClean="0"/>
              <a:t>Titel</a:t>
            </a:r>
            <a:endParaRPr lang="de-DE" dirty="0"/>
          </a:p>
        </p:txBody>
      </p:sp>
      <p:sp>
        <p:nvSpPr>
          <p:cNvPr id="3" name="Bildplatzhalter 2"/>
          <p:cNvSpPr>
            <a:spLocks noGrp="1"/>
          </p:cNvSpPr>
          <p:nvPr>
            <p:ph type="pic" sz="quarter" idx="15"/>
          </p:nvPr>
        </p:nvSpPr>
        <p:spPr>
          <a:xfrm>
            <a:off x="3860800" y="1299029"/>
            <a:ext cx="3686175" cy="3439886"/>
          </a:xfrm>
          <a:prstGeom prst="rect">
            <a:avLst/>
          </a:prstGeom>
        </p:spPr>
        <p:txBody>
          <a:bodyPr/>
          <a:lstStyle>
            <a:lvl1pPr>
              <a:defRPr>
                <a:solidFill>
                  <a:schemeClr val="bg1">
                    <a:lumMod val="65000"/>
                  </a:schemeClr>
                </a:solidFill>
              </a:defRPr>
            </a:lvl1pPr>
          </a:lstStyle>
          <a:p>
            <a:r>
              <a:rPr lang="de-DE" dirty="0" smtClean="0"/>
              <a:t>Bild</a:t>
            </a:r>
            <a:endParaRPr lang="de-DE" dirty="0"/>
          </a:p>
        </p:txBody>
      </p:sp>
    </p:spTree>
    <p:extLst>
      <p:ext uri="{BB962C8B-B14F-4D97-AF65-F5344CB8AC3E}">
        <p14:creationId xmlns:p14="http://schemas.microsoft.com/office/powerpoint/2010/main" val="958497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tei Text">
    <p:spTree>
      <p:nvGrpSpPr>
        <p:cNvPr id="1" name=""/>
        <p:cNvGrpSpPr/>
        <p:nvPr/>
      </p:nvGrpSpPr>
      <p:grpSpPr>
        <a:xfrm>
          <a:off x="0" y="0"/>
          <a:ext cx="0" cy="0"/>
          <a:chOff x="0" y="0"/>
          <a:chExt cx="0" cy="0"/>
        </a:xfrm>
      </p:grpSpPr>
      <p:sp>
        <p:nvSpPr>
          <p:cNvPr id="5" name="Foliennummernplatzhalter 5">
            <a:extLst>
              <a:ext uri="{FF2B5EF4-FFF2-40B4-BE49-F238E27FC236}">
                <a16:creationId xmlns:a16="http://schemas.microsoft.com/office/drawing/2014/main" id="{531828BE-335D-4B57-A559-B7210FECF294}"/>
              </a:ext>
            </a:extLst>
          </p:cNvPr>
          <p:cNvSpPr>
            <a:spLocks noGrp="1"/>
          </p:cNvSpPr>
          <p:nvPr>
            <p:ph type="sldNum" sz="quarter" idx="4"/>
          </p:nvPr>
        </p:nvSpPr>
        <p:spPr>
          <a:xfrm>
            <a:off x="1" y="4952637"/>
            <a:ext cx="399142" cy="190863"/>
          </a:xfrm>
          <a:prstGeom prst="rect">
            <a:avLst/>
          </a:prstGeom>
        </p:spPr>
        <p:txBody>
          <a:bodyPr lIns="0" tIns="0" rIns="0" bIns="0" anchor="ctr" anchorCtr="0"/>
          <a:lstStyle>
            <a:lvl1pPr algn="ctr">
              <a:defRPr sz="1000">
                <a:solidFill>
                  <a:schemeClr val="bg1"/>
                </a:solidFill>
                <a:latin typeface="Arial" panose="020B0604020202020204" pitchFamily="34" charset="0"/>
                <a:cs typeface="Arial" panose="020B0604020202020204" pitchFamily="34" charset="0"/>
              </a:defRPr>
            </a:lvl1pPr>
          </a:lstStyle>
          <a:p>
            <a:fld id="{0999E1DB-E7F9-486F-9093-8A5D1B43E40F}" type="slidenum">
              <a:rPr lang="de-DE" smtClean="0"/>
              <a:pPr/>
              <a:t>‹Nr.›</a:t>
            </a:fld>
            <a:endParaRPr lang="de-DE" dirty="0"/>
          </a:p>
        </p:txBody>
      </p:sp>
      <p:sp>
        <p:nvSpPr>
          <p:cNvPr id="4" name="Titel 3"/>
          <p:cNvSpPr>
            <a:spLocks noGrp="1"/>
          </p:cNvSpPr>
          <p:nvPr>
            <p:ph type="title"/>
          </p:nvPr>
        </p:nvSpPr>
        <p:spPr>
          <a:xfrm>
            <a:off x="480061" y="383497"/>
            <a:ext cx="8035289" cy="385762"/>
          </a:xfrm>
          <a:prstGeom prst="rect">
            <a:avLst/>
          </a:prstGeom>
        </p:spPr>
        <p:txBody>
          <a:bodyPr/>
          <a:lstStyle>
            <a:lvl1pPr>
              <a:defRPr sz="2000" b="0"/>
            </a:lvl1pPr>
          </a:lstStyle>
          <a:p>
            <a:r>
              <a:rPr lang="de-DE" dirty="0" smtClean="0"/>
              <a:t>Titel</a:t>
            </a:r>
            <a:endParaRPr lang="de-DE" dirty="0"/>
          </a:p>
        </p:txBody>
      </p:sp>
      <p:sp>
        <p:nvSpPr>
          <p:cNvPr id="7" name="Inhaltsplatzhalter 11">
            <a:extLst>
              <a:ext uri="{FF2B5EF4-FFF2-40B4-BE49-F238E27FC236}">
                <a16:creationId xmlns:a16="http://schemas.microsoft.com/office/drawing/2014/main" id="{B0FFFB7A-A86B-49FF-8A42-D51942986D72}"/>
              </a:ext>
            </a:extLst>
          </p:cNvPr>
          <p:cNvSpPr>
            <a:spLocks noGrp="1"/>
          </p:cNvSpPr>
          <p:nvPr>
            <p:ph sz="quarter" idx="16" hasCustomPrompt="1"/>
          </p:nvPr>
        </p:nvSpPr>
        <p:spPr>
          <a:xfrm>
            <a:off x="480061" y="1246415"/>
            <a:ext cx="4599939" cy="3492500"/>
          </a:xfrm>
          <a:prstGeom prst="rect">
            <a:avLst/>
          </a:prstGeo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smtClean="0">
                <a:solidFill>
                  <a:schemeClr val="tx1">
                    <a:lumMod val="100000"/>
                  </a:schemeClr>
                </a:solidFill>
                <a:latin typeface="Arial" panose="020B0604020202020204" pitchFamily="34" charset="0"/>
              </a:defRPr>
            </a:lvl1pPr>
            <a:lvl2pPr>
              <a:defRPr lang="de-DE" smtClean="0"/>
            </a:lvl2pPr>
            <a:lvl3pPr>
              <a:defRPr lang="de-DE" smtClean="0"/>
            </a:lvl3pPr>
            <a:lvl4pPr>
              <a:defRPr lang="de-DE" smtClean="0"/>
            </a:lvl4pPr>
            <a:lvl5pPr>
              <a:defRPr lang="de-DE"/>
            </a:lvl5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9" name="Textplatzhalter 7">
            <a:extLst>
              <a:ext uri="{FF2B5EF4-FFF2-40B4-BE49-F238E27FC236}">
                <a16:creationId xmlns:a16="http://schemas.microsoft.com/office/drawing/2014/main" id="{2921D334-520E-4FBB-B8A8-6A609B53F956}"/>
              </a:ext>
            </a:extLst>
          </p:cNvPr>
          <p:cNvSpPr>
            <a:spLocks noGrp="1"/>
          </p:cNvSpPr>
          <p:nvPr>
            <p:ph type="body" sz="quarter" idx="14" hasCustomPrompt="1"/>
          </p:nvPr>
        </p:nvSpPr>
        <p:spPr>
          <a:xfrm>
            <a:off x="5130800" y="1246415"/>
            <a:ext cx="2423887" cy="3492500"/>
          </a:xfrm>
          <a:prstGeom prst="rect">
            <a:avLst/>
          </a:prstGeom>
        </p:spPr>
        <p:txBody>
          <a:bodyPr>
            <a:noAutofit/>
          </a:bodyPr>
          <a:lstStyle>
            <a:lvl1pPr marL="0" indent="0">
              <a:buClr>
                <a:schemeClr val="accent1"/>
              </a:buClr>
              <a:buFont typeface="Wingdings" panose="05000000000000000000" pitchFamily="2" charset="2"/>
              <a:buNone/>
              <a:defRPr sz="2000">
                <a:solidFill>
                  <a:schemeClr val="tx1">
                    <a:lumMod val="65000"/>
                    <a:lumOff val="35000"/>
                  </a:schemeClr>
                </a:solidFill>
              </a:defRPr>
            </a:lvl1pPr>
            <a:lvl2pPr marL="685800" indent="-228600">
              <a:buClr>
                <a:schemeClr val="accent1"/>
              </a:buClr>
              <a:buFont typeface="Wingdings" panose="05000000000000000000" pitchFamily="2" charset="2"/>
              <a:buChar char="§"/>
              <a:defRPr sz="2000">
                <a:solidFill>
                  <a:schemeClr val="tx1">
                    <a:lumMod val="65000"/>
                    <a:lumOff val="35000"/>
                  </a:schemeClr>
                </a:solidFill>
              </a:defRPr>
            </a:lvl2pPr>
            <a:lvl3pPr marL="1143000" indent="-228600">
              <a:buClr>
                <a:schemeClr val="accent1"/>
              </a:buClr>
              <a:buFont typeface="Wingdings" panose="05000000000000000000" pitchFamily="2" charset="2"/>
              <a:buChar char="§"/>
              <a:defRPr>
                <a:solidFill>
                  <a:schemeClr val="tx1">
                    <a:lumMod val="65000"/>
                    <a:lumOff val="35000"/>
                  </a:schemeClr>
                </a:solidFill>
              </a:defRPr>
            </a:lvl3pPr>
            <a:lvl4pPr marL="1600200" indent="-228600">
              <a:buClr>
                <a:schemeClr val="accent1"/>
              </a:buClr>
              <a:buFont typeface="Wingdings" panose="05000000000000000000" pitchFamily="2" charset="2"/>
              <a:buChar char="§"/>
              <a:defRPr>
                <a:solidFill>
                  <a:schemeClr val="tx1">
                    <a:lumMod val="65000"/>
                    <a:lumOff val="35000"/>
                  </a:schemeClr>
                </a:solidFill>
              </a:defRPr>
            </a:lvl4pPr>
            <a:lvl5pPr marL="2057400" indent="-228600">
              <a:buClr>
                <a:schemeClr val="accent1"/>
              </a:buClr>
              <a:buFont typeface="Wingdings" panose="05000000000000000000" pitchFamily="2" charset="2"/>
              <a:buChar char="§"/>
              <a:defRPr>
                <a:solidFill>
                  <a:schemeClr val="tx1">
                    <a:lumMod val="65000"/>
                    <a:lumOff val="35000"/>
                  </a:schemeClr>
                </a:solidFill>
              </a:defRPr>
            </a:lvl5pPr>
          </a:lstStyle>
          <a:p>
            <a:pPr lvl="0"/>
            <a:r>
              <a:rPr lang="de-DE" dirty="0" smtClean="0"/>
              <a:t>Text</a:t>
            </a:r>
          </a:p>
          <a:p>
            <a:pPr lvl="0"/>
            <a:endParaRPr lang="de-DE" dirty="0"/>
          </a:p>
        </p:txBody>
      </p:sp>
    </p:spTree>
    <p:extLst>
      <p:ext uri="{BB962C8B-B14F-4D97-AF65-F5344CB8AC3E}">
        <p14:creationId xmlns:p14="http://schemas.microsoft.com/office/powerpoint/2010/main" val="3628652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Diagramm">
    <p:spTree>
      <p:nvGrpSpPr>
        <p:cNvPr id="1" name=""/>
        <p:cNvGrpSpPr/>
        <p:nvPr/>
      </p:nvGrpSpPr>
      <p:grpSpPr>
        <a:xfrm>
          <a:off x="0" y="0"/>
          <a:ext cx="0" cy="0"/>
          <a:chOff x="0" y="0"/>
          <a:chExt cx="0" cy="0"/>
        </a:xfrm>
      </p:grpSpPr>
      <p:sp>
        <p:nvSpPr>
          <p:cNvPr id="5" name="Foliennummernplatzhalter 5">
            <a:extLst>
              <a:ext uri="{FF2B5EF4-FFF2-40B4-BE49-F238E27FC236}">
                <a16:creationId xmlns:a16="http://schemas.microsoft.com/office/drawing/2014/main" id="{531828BE-335D-4B57-A559-B7210FECF294}"/>
              </a:ext>
            </a:extLst>
          </p:cNvPr>
          <p:cNvSpPr>
            <a:spLocks noGrp="1"/>
          </p:cNvSpPr>
          <p:nvPr>
            <p:ph type="sldNum" sz="quarter" idx="4"/>
          </p:nvPr>
        </p:nvSpPr>
        <p:spPr>
          <a:xfrm>
            <a:off x="1" y="4952637"/>
            <a:ext cx="399142" cy="190863"/>
          </a:xfrm>
          <a:prstGeom prst="rect">
            <a:avLst/>
          </a:prstGeom>
        </p:spPr>
        <p:txBody>
          <a:bodyPr lIns="0" tIns="0" rIns="0" bIns="0" anchor="ctr" anchorCtr="0"/>
          <a:lstStyle>
            <a:lvl1pPr algn="ctr">
              <a:defRPr sz="1000">
                <a:solidFill>
                  <a:schemeClr val="bg1"/>
                </a:solidFill>
                <a:latin typeface="Arial" panose="020B0604020202020204" pitchFamily="34" charset="0"/>
                <a:cs typeface="Arial" panose="020B0604020202020204" pitchFamily="34" charset="0"/>
              </a:defRPr>
            </a:lvl1pPr>
          </a:lstStyle>
          <a:p>
            <a:fld id="{0999E1DB-E7F9-486F-9093-8A5D1B43E40F}" type="slidenum">
              <a:rPr lang="de-DE" smtClean="0"/>
              <a:pPr/>
              <a:t>‹Nr.›</a:t>
            </a:fld>
            <a:endParaRPr lang="de-DE" dirty="0"/>
          </a:p>
        </p:txBody>
      </p:sp>
      <p:sp>
        <p:nvSpPr>
          <p:cNvPr id="4" name="Titel 3"/>
          <p:cNvSpPr>
            <a:spLocks noGrp="1"/>
          </p:cNvSpPr>
          <p:nvPr>
            <p:ph type="title"/>
          </p:nvPr>
        </p:nvSpPr>
        <p:spPr>
          <a:xfrm>
            <a:off x="480061" y="383497"/>
            <a:ext cx="8035289" cy="385762"/>
          </a:xfrm>
          <a:prstGeom prst="rect">
            <a:avLst/>
          </a:prstGeom>
        </p:spPr>
        <p:txBody>
          <a:bodyPr/>
          <a:lstStyle>
            <a:lvl1pPr>
              <a:defRPr sz="2000" b="0"/>
            </a:lvl1pPr>
          </a:lstStyle>
          <a:p>
            <a:r>
              <a:rPr lang="de-DE" dirty="0" smtClean="0"/>
              <a:t>Titel</a:t>
            </a:r>
            <a:endParaRPr lang="de-DE" dirty="0"/>
          </a:p>
        </p:txBody>
      </p:sp>
      <p:sp>
        <p:nvSpPr>
          <p:cNvPr id="9" name="Textplatzhalter 7">
            <a:extLst>
              <a:ext uri="{FF2B5EF4-FFF2-40B4-BE49-F238E27FC236}">
                <a16:creationId xmlns:a16="http://schemas.microsoft.com/office/drawing/2014/main" id="{2921D334-520E-4FBB-B8A8-6A609B53F956}"/>
              </a:ext>
            </a:extLst>
          </p:cNvPr>
          <p:cNvSpPr>
            <a:spLocks noGrp="1"/>
          </p:cNvSpPr>
          <p:nvPr>
            <p:ph type="body" sz="quarter" idx="14" hasCustomPrompt="1"/>
          </p:nvPr>
        </p:nvSpPr>
        <p:spPr>
          <a:xfrm>
            <a:off x="480061" y="1246415"/>
            <a:ext cx="2423887" cy="3492500"/>
          </a:xfrm>
          <a:prstGeom prst="rect">
            <a:avLst/>
          </a:prstGeom>
        </p:spPr>
        <p:txBody>
          <a:bodyPr>
            <a:noAutofit/>
          </a:bodyPr>
          <a:lstStyle>
            <a:lvl1pPr marL="0" indent="0">
              <a:buClr>
                <a:schemeClr val="accent1"/>
              </a:buClr>
              <a:buFont typeface="Wingdings" panose="05000000000000000000" pitchFamily="2" charset="2"/>
              <a:buNone/>
              <a:defRPr sz="2000">
                <a:solidFill>
                  <a:schemeClr val="tx1">
                    <a:lumMod val="65000"/>
                    <a:lumOff val="35000"/>
                  </a:schemeClr>
                </a:solidFill>
              </a:defRPr>
            </a:lvl1pPr>
            <a:lvl2pPr marL="685800" indent="-228600">
              <a:buClr>
                <a:schemeClr val="accent1"/>
              </a:buClr>
              <a:buFont typeface="Wingdings" panose="05000000000000000000" pitchFamily="2" charset="2"/>
              <a:buChar char="§"/>
              <a:defRPr sz="2000">
                <a:solidFill>
                  <a:schemeClr val="tx1">
                    <a:lumMod val="65000"/>
                    <a:lumOff val="35000"/>
                  </a:schemeClr>
                </a:solidFill>
              </a:defRPr>
            </a:lvl2pPr>
            <a:lvl3pPr marL="1143000" indent="-228600">
              <a:buClr>
                <a:schemeClr val="accent1"/>
              </a:buClr>
              <a:buFont typeface="Wingdings" panose="05000000000000000000" pitchFamily="2" charset="2"/>
              <a:buChar char="§"/>
              <a:defRPr>
                <a:solidFill>
                  <a:schemeClr val="tx1">
                    <a:lumMod val="65000"/>
                    <a:lumOff val="35000"/>
                  </a:schemeClr>
                </a:solidFill>
              </a:defRPr>
            </a:lvl3pPr>
            <a:lvl4pPr marL="1600200" indent="-228600">
              <a:buClr>
                <a:schemeClr val="accent1"/>
              </a:buClr>
              <a:buFont typeface="Wingdings" panose="05000000000000000000" pitchFamily="2" charset="2"/>
              <a:buChar char="§"/>
              <a:defRPr>
                <a:solidFill>
                  <a:schemeClr val="tx1">
                    <a:lumMod val="65000"/>
                    <a:lumOff val="35000"/>
                  </a:schemeClr>
                </a:solidFill>
              </a:defRPr>
            </a:lvl4pPr>
            <a:lvl5pPr marL="2057400" indent="-228600">
              <a:buClr>
                <a:schemeClr val="accent1"/>
              </a:buClr>
              <a:buFont typeface="Wingdings" panose="05000000000000000000" pitchFamily="2" charset="2"/>
              <a:buChar char="§"/>
              <a:defRPr>
                <a:solidFill>
                  <a:schemeClr val="tx1">
                    <a:lumMod val="65000"/>
                    <a:lumOff val="35000"/>
                  </a:schemeClr>
                </a:solidFill>
              </a:defRPr>
            </a:lvl5pPr>
          </a:lstStyle>
          <a:p>
            <a:pPr lvl="0"/>
            <a:r>
              <a:rPr lang="de-DE" dirty="0" smtClean="0"/>
              <a:t>Text</a:t>
            </a:r>
          </a:p>
          <a:p>
            <a:pPr lvl="0"/>
            <a:endParaRPr lang="de-DE" dirty="0"/>
          </a:p>
        </p:txBody>
      </p:sp>
      <p:sp>
        <p:nvSpPr>
          <p:cNvPr id="3" name="Diagrammplatzhalter 2"/>
          <p:cNvSpPr>
            <a:spLocks noGrp="1"/>
          </p:cNvSpPr>
          <p:nvPr>
            <p:ph type="chart" sz="quarter" idx="15"/>
          </p:nvPr>
        </p:nvSpPr>
        <p:spPr>
          <a:xfrm>
            <a:off x="2997200" y="1246415"/>
            <a:ext cx="4529138" cy="3506560"/>
          </a:xfrm>
          <a:prstGeom prst="rect">
            <a:avLst/>
          </a:prstGeom>
        </p:spPr>
        <p:txBody>
          <a:bodyPr/>
          <a:lstStyle>
            <a:lvl1pPr>
              <a:defRPr>
                <a:solidFill>
                  <a:schemeClr val="bg1">
                    <a:lumMod val="65000"/>
                  </a:schemeClr>
                </a:solidFill>
              </a:defRPr>
            </a:lvl1pPr>
          </a:lstStyle>
          <a:p>
            <a:endParaRPr lang="de-DE"/>
          </a:p>
        </p:txBody>
      </p:sp>
    </p:spTree>
    <p:extLst>
      <p:ext uri="{BB962C8B-B14F-4D97-AF65-F5344CB8AC3E}">
        <p14:creationId xmlns:p14="http://schemas.microsoft.com/office/powerpoint/2010/main" val="3522147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Foliennummernplatzhalter 5">
            <a:extLst>
              <a:ext uri="{FF2B5EF4-FFF2-40B4-BE49-F238E27FC236}">
                <a16:creationId xmlns:a16="http://schemas.microsoft.com/office/drawing/2014/main" id="{531828BE-335D-4B57-A559-B7210FECF294}"/>
              </a:ext>
            </a:extLst>
          </p:cNvPr>
          <p:cNvSpPr>
            <a:spLocks noGrp="1"/>
          </p:cNvSpPr>
          <p:nvPr>
            <p:ph type="sldNum" sz="quarter" idx="4"/>
          </p:nvPr>
        </p:nvSpPr>
        <p:spPr>
          <a:xfrm>
            <a:off x="1" y="4952637"/>
            <a:ext cx="406399" cy="190863"/>
          </a:xfrm>
          <a:prstGeom prst="rect">
            <a:avLst/>
          </a:prstGeom>
        </p:spPr>
        <p:txBody>
          <a:bodyPr lIns="0" tIns="0" rIns="0" bIns="0" anchor="ctr" anchorCtr="0"/>
          <a:lstStyle>
            <a:lvl1pPr algn="ctr">
              <a:defRPr sz="1000">
                <a:solidFill>
                  <a:schemeClr val="bg1"/>
                </a:solidFill>
                <a:latin typeface="Arial" panose="020B0604020202020204" pitchFamily="34" charset="0"/>
                <a:cs typeface="Arial" panose="020B0604020202020204" pitchFamily="34" charset="0"/>
              </a:defRPr>
            </a:lvl1pPr>
          </a:lstStyle>
          <a:p>
            <a:fld id="{0999E1DB-E7F9-486F-9093-8A5D1B43E40F}" type="slidenum">
              <a:rPr lang="de-DE" smtClean="0"/>
              <a:pPr/>
              <a:t>‹Nr.›</a:t>
            </a:fld>
            <a:endParaRPr lang="de-DE" dirty="0"/>
          </a:p>
        </p:txBody>
      </p:sp>
      <p:sp>
        <p:nvSpPr>
          <p:cNvPr id="4" name="Titel 3"/>
          <p:cNvSpPr>
            <a:spLocks noGrp="1"/>
          </p:cNvSpPr>
          <p:nvPr>
            <p:ph type="title"/>
          </p:nvPr>
        </p:nvSpPr>
        <p:spPr>
          <a:xfrm>
            <a:off x="480061" y="383497"/>
            <a:ext cx="8035289" cy="385762"/>
          </a:xfrm>
          <a:prstGeom prst="rect">
            <a:avLst/>
          </a:prstGeom>
        </p:spPr>
        <p:txBody>
          <a:bodyPr/>
          <a:lstStyle>
            <a:lvl1pPr>
              <a:defRPr sz="2000" b="0"/>
            </a:lvl1pPr>
          </a:lstStyle>
          <a:p>
            <a:r>
              <a:rPr lang="de-DE" dirty="0" smtClean="0"/>
              <a:t>Titel</a:t>
            </a:r>
            <a:endParaRPr lang="de-DE" dirty="0"/>
          </a:p>
        </p:txBody>
      </p:sp>
      <p:sp>
        <p:nvSpPr>
          <p:cNvPr id="6" name="Textplatzhalter 7">
            <a:extLst>
              <a:ext uri="{FF2B5EF4-FFF2-40B4-BE49-F238E27FC236}">
                <a16:creationId xmlns:a16="http://schemas.microsoft.com/office/drawing/2014/main" id="{2921D334-520E-4FBB-B8A8-6A609B53F956}"/>
              </a:ext>
            </a:extLst>
          </p:cNvPr>
          <p:cNvSpPr>
            <a:spLocks noGrp="1"/>
          </p:cNvSpPr>
          <p:nvPr>
            <p:ph type="body" sz="quarter" idx="14" hasCustomPrompt="1"/>
          </p:nvPr>
        </p:nvSpPr>
        <p:spPr>
          <a:xfrm>
            <a:off x="480061" y="1313097"/>
            <a:ext cx="8319281" cy="3439886"/>
          </a:xfrm>
          <a:prstGeom prst="rect">
            <a:avLst/>
          </a:prstGeom>
        </p:spPr>
        <p:txBody>
          <a:bodyPr>
            <a:noAutofit/>
          </a:bodyPr>
          <a:lstStyle>
            <a:lvl1pPr marL="0" indent="0">
              <a:buClr>
                <a:schemeClr val="accent1"/>
              </a:buClr>
              <a:buFont typeface="Wingdings" panose="05000000000000000000" pitchFamily="2" charset="2"/>
              <a:buNone/>
              <a:defRPr sz="2000">
                <a:solidFill>
                  <a:schemeClr val="tx1">
                    <a:lumMod val="65000"/>
                    <a:lumOff val="35000"/>
                  </a:schemeClr>
                </a:solidFill>
              </a:defRPr>
            </a:lvl1pPr>
            <a:lvl2pPr marL="685800" indent="-228600">
              <a:buClr>
                <a:schemeClr val="accent1"/>
              </a:buClr>
              <a:buFont typeface="Wingdings" panose="05000000000000000000" pitchFamily="2" charset="2"/>
              <a:buChar char="§"/>
              <a:defRPr sz="2000">
                <a:solidFill>
                  <a:schemeClr val="tx1">
                    <a:lumMod val="65000"/>
                    <a:lumOff val="35000"/>
                  </a:schemeClr>
                </a:solidFill>
              </a:defRPr>
            </a:lvl2pPr>
            <a:lvl3pPr marL="1143000" indent="-228600">
              <a:buClr>
                <a:schemeClr val="accent1"/>
              </a:buClr>
              <a:buFont typeface="Wingdings" panose="05000000000000000000" pitchFamily="2" charset="2"/>
              <a:buChar char="§"/>
              <a:defRPr>
                <a:solidFill>
                  <a:schemeClr val="tx1">
                    <a:lumMod val="65000"/>
                    <a:lumOff val="35000"/>
                  </a:schemeClr>
                </a:solidFill>
              </a:defRPr>
            </a:lvl3pPr>
            <a:lvl4pPr marL="1600200" indent="-228600">
              <a:buClr>
                <a:schemeClr val="accent1"/>
              </a:buClr>
              <a:buFont typeface="Wingdings" panose="05000000000000000000" pitchFamily="2" charset="2"/>
              <a:buChar char="§"/>
              <a:defRPr>
                <a:solidFill>
                  <a:schemeClr val="tx1">
                    <a:lumMod val="65000"/>
                    <a:lumOff val="35000"/>
                  </a:schemeClr>
                </a:solidFill>
              </a:defRPr>
            </a:lvl4pPr>
            <a:lvl5pPr marL="2057400" indent="-228600">
              <a:buClr>
                <a:schemeClr val="accent1"/>
              </a:buClr>
              <a:buFont typeface="Wingdings" panose="05000000000000000000" pitchFamily="2" charset="2"/>
              <a:buChar char="§"/>
              <a:defRPr>
                <a:solidFill>
                  <a:schemeClr val="tx1">
                    <a:lumMod val="65000"/>
                    <a:lumOff val="35000"/>
                  </a:schemeClr>
                </a:solidFill>
              </a:defRPr>
            </a:lvl5pPr>
          </a:lstStyle>
          <a:p>
            <a:pPr lvl="0"/>
            <a:r>
              <a:rPr lang="de-DE" dirty="0" smtClean="0"/>
              <a:t>Text</a:t>
            </a:r>
          </a:p>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285518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Bi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2921D334-520E-4FBB-B8A8-6A609B53F956}"/>
              </a:ext>
            </a:extLst>
          </p:cNvPr>
          <p:cNvSpPr>
            <a:spLocks noGrp="1"/>
          </p:cNvSpPr>
          <p:nvPr>
            <p:ph type="body" sz="quarter" idx="14" hasCustomPrompt="1"/>
          </p:nvPr>
        </p:nvSpPr>
        <p:spPr>
          <a:xfrm>
            <a:off x="480061" y="1299029"/>
            <a:ext cx="4394394" cy="3439886"/>
          </a:xfrm>
          <a:prstGeom prst="rect">
            <a:avLst/>
          </a:prstGeom>
        </p:spPr>
        <p:txBody>
          <a:bodyPr>
            <a:noAutofit/>
          </a:bodyPr>
          <a:lstStyle>
            <a:lvl1pPr marL="0" indent="0">
              <a:buClr>
                <a:schemeClr val="accent1"/>
              </a:buClr>
              <a:buFont typeface="Wingdings" panose="05000000000000000000" pitchFamily="2" charset="2"/>
              <a:buNone/>
              <a:defRPr sz="2000">
                <a:solidFill>
                  <a:schemeClr val="tx1">
                    <a:lumMod val="65000"/>
                    <a:lumOff val="35000"/>
                  </a:schemeClr>
                </a:solidFill>
              </a:defRPr>
            </a:lvl1pPr>
            <a:lvl2pPr marL="685800" indent="-228600">
              <a:buClr>
                <a:schemeClr val="accent1"/>
              </a:buClr>
              <a:buFont typeface="Wingdings" panose="05000000000000000000" pitchFamily="2" charset="2"/>
              <a:buChar char="§"/>
              <a:defRPr sz="2000">
                <a:solidFill>
                  <a:schemeClr val="tx1">
                    <a:lumMod val="65000"/>
                    <a:lumOff val="35000"/>
                  </a:schemeClr>
                </a:solidFill>
              </a:defRPr>
            </a:lvl2pPr>
            <a:lvl3pPr marL="1143000" indent="-228600">
              <a:buClr>
                <a:schemeClr val="accent1"/>
              </a:buClr>
              <a:buFont typeface="Wingdings" panose="05000000000000000000" pitchFamily="2" charset="2"/>
              <a:buChar char="§"/>
              <a:defRPr>
                <a:solidFill>
                  <a:schemeClr val="tx1">
                    <a:lumMod val="65000"/>
                    <a:lumOff val="35000"/>
                  </a:schemeClr>
                </a:solidFill>
              </a:defRPr>
            </a:lvl3pPr>
            <a:lvl4pPr marL="1600200" indent="-228600">
              <a:buClr>
                <a:schemeClr val="accent1"/>
              </a:buClr>
              <a:buFont typeface="Wingdings" panose="05000000000000000000" pitchFamily="2" charset="2"/>
              <a:buChar char="§"/>
              <a:defRPr>
                <a:solidFill>
                  <a:schemeClr val="tx1">
                    <a:lumMod val="65000"/>
                    <a:lumOff val="35000"/>
                  </a:schemeClr>
                </a:solidFill>
              </a:defRPr>
            </a:lvl4pPr>
            <a:lvl5pPr marL="2057400" indent="-228600">
              <a:buClr>
                <a:schemeClr val="accent1"/>
              </a:buClr>
              <a:buFont typeface="Wingdings" panose="05000000000000000000" pitchFamily="2" charset="2"/>
              <a:buChar char="§"/>
              <a:defRPr>
                <a:solidFill>
                  <a:schemeClr val="tx1">
                    <a:lumMod val="65000"/>
                    <a:lumOff val="35000"/>
                  </a:schemeClr>
                </a:solidFill>
              </a:defRPr>
            </a:lvl5pPr>
          </a:lstStyle>
          <a:p>
            <a:pPr lvl="0"/>
            <a:r>
              <a:rPr lang="de-DE" dirty="0" smtClean="0"/>
              <a:t>Text</a:t>
            </a:r>
          </a:p>
          <a:p>
            <a:pPr lvl="0"/>
            <a:endParaRPr lang="de-DE" dirty="0"/>
          </a:p>
        </p:txBody>
      </p:sp>
      <p:sp>
        <p:nvSpPr>
          <p:cNvPr id="5" name="Foliennummernplatzhalter 5">
            <a:extLst>
              <a:ext uri="{FF2B5EF4-FFF2-40B4-BE49-F238E27FC236}">
                <a16:creationId xmlns:a16="http://schemas.microsoft.com/office/drawing/2014/main" id="{531828BE-335D-4B57-A559-B7210FECF294}"/>
              </a:ext>
            </a:extLst>
          </p:cNvPr>
          <p:cNvSpPr>
            <a:spLocks noGrp="1"/>
          </p:cNvSpPr>
          <p:nvPr>
            <p:ph type="sldNum" sz="quarter" idx="4"/>
          </p:nvPr>
        </p:nvSpPr>
        <p:spPr>
          <a:xfrm>
            <a:off x="2" y="4952637"/>
            <a:ext cx="384628" cy="190863"/>
          </a:xfrm>
          <a:prstGeom prst="rect">
            <a:avLst/>
          </a:prstGeom>
        </p:spPr>
        <p:txBody>
          <a:bodyPr lIns="0" tIns="0" rIns="0" bIns="0" anchor="ctr" anchorCtr="0"/>
          <a:lstStyle>
            <a:lvl1pPr algn="ctr">
              <a:defRPr sz="1000">
                <a:solidFill>
                  <a:schemeClr val="bg1"/>
                </a:solidFill>
                <a:latin typeface="Arial" panose="020B0604020202020204" pitchFamily="34" charset="0"/>
                <a:cs typeface="Arial" panose="020B0604020202020204" pitchFamily="34" charset="0"/>
              </a:defRPr>
            </a:lvl1pPr>
          </a:lstStyle>
          <a:p>
            <a:fld id="{0999E1DB-E7F9-486F-9093-8A5D1B43E40F}" type="slidenum">
              <a:rPr lang="de-DE" smtClean="0"/>
              <a:pPr/>
              <a:t>‹Nr.›</a:t>
            </a:fld>
            <a:endParaRPr lang="de-DE" dirty="0"/>
          </a:p>
        </p:txBody>
      </p:sp>
      <p:sp>
        <p:nvSpPr>
          <p:cNvPr id="4" name="Titel 3"/>
          <p:cNvSpPr>
            <a:spLocks noGrp="1"/>
          </p:cNvSpPr>
          <p:nvPr>
            <p:ph type="title"/>
          </p:nvPr>
        </p:nvSpPr>
        <p:spPr>
          <a:xfrm>
            <a:off x="480061" y="383497"/>
            <a:ext cx="8035289" cy="385762"/>
          </a:xfrm>
          <a:prstGeom prst="rect">
            <a:avLst/>
          </a:prstGeom>
        </p:spPr>
        <p:txBody>
          <a:bodyPr/>
          <a:lstStyle>
            <a:lvl1pPr>
              <a:defRPr sz="2000" b="0"/>
            </a:lvl1pPr>
          </a:lstStyle>
          <a:p>
            <a:r>
              <a:rPr lang="de-DE" dirty="0" smtClean="0"/>
              <a:t>Titel</a:t>
            </a:r>
            <a:endParaRPr lang="de-DE" dirty="0"/>
          </a:p>
        </p:txBody>
      </p:sp>
      <p:sp>
        <p:nvSpPr>
          <p:cNvPr id="3" name="Bildplatzhalter 2"/>
          <p:cNvSpPr>
            <a:spLocks noGrp="1"/>
          </p:cNvSpPr>
          <p:nvPr>
            <p:ph type="pic" sz="quarter" idx="15"/>
          </p:nvPr>
        </p:nvSpPr>
        <p:spPr>
          <a:xfrm>
            <a:off x="4993250" y="1299029"/>
            <a:ext cx="3792024" cy="3439886"/>
          </a:xfrm>
          <a:prstGeom prst="rect">
            <a:avLst/>
          </a:prstGeom>
        </p:spPr>
        <p:txBody>
          <a:bodyPr/>
          <a:lstStyle>
            <a:lvl1pPr>
              <a:defRPr>
                <a:solidFill>
                  <a:schemeClr val="bg1">
                    <a:lumMod val="65000"/>
                  </a:schemeClr>
                </a:solidFill>
              </a:defRPr>
            </a:lvl1pPr>
          </a:lstStyle>
          <a:p>
            <a:r>
              <a:rPr lang="de-DE" dirty="0" smtClean="0"/>
              <a:t>Bild</a:t>
            </a:r>
            <a:endParaRPr lang="de-DE" dirty="0"/>
          </a:p>
        </p:txBody>
      </p:sp>
    </p:spTree>
    <p:extLst>
      <p:ext uri="{BB962C8B-B14F-4D97-AF65-F5344CB8AC3E}">
        <p14:creationId xmlns:p14="http://schemas.microsoft.com/office/powerpoint/2010/main" val="899993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tei Text">
    <p:spTree>
      <p:nvGrpSpPr>
        <p:cNvPr id="1" name=""/>
        <p:cNvGrpSpPr/>
        <p:nvPr/>
      </p:nvGrpSpPr>
      <p:grpSpPr>
        <a:xfrm>
          <a:off x="0" y="0"/>
          <a:ext cx="0" cy="0"/>
          <a:chOff x="0" y="0"/>
          <a:chExt cx="0" cy="0"/>
        </a:xfrm>
      </p:grpSpPr>
      <p:sp>
        <p:nvSpPr>
          <p:cNvPr id="5" name="Foliennummernplatzhalter 5">
            <a:extLst>
              <a:ext uri="{FF2B5EF4-FFF2-40B4-BE49-F238E27FC236}">
                <a16:creationId xmlns:a16="http://schemas.microsoft.com/office/drawing/2014/main" id="{531828BE-335D-4B57-A559-B7210FECF294}"/>
              </a:ext>
            </a:extLst>
          </p:cNvPr>
          <p:cNvSpPr>
            <a:spLocks noGrp="1"/>
          </p:cNvSpPr>
          <p:nvPr>
            <p:ph type="sldNum" sz="quarter" idx="4"/>
          </p:nvPr>
        </p:nvSpPr>
        <p:spPr>
          <a:xfrm>
            <a:off x="1" y="4952637"/>
            <a:ext cx="399142" cy="190863"/>
          </a:xfrm>
          <a:prstGeom prst="rect">
            <a:avLst/>
          </a:prstGeom>
        </p:spPr>
        <p:txBody>
          <a:bodyPr lIns="0" tIns="0" rIns="0" bIns="0" anchor="ctr" anchorCtr="0"/>
          <a:lstStyle>
            <a:lvl1pPr algn="ctr">
              <a:defRPr sz="1000">
                <a:solidFill>
                  <a:schemeClr val="bg1"/>
                </a:solidFill>
                <a:latin typeface="Arial" panose="020B0604020202020204" pitchFamily="34" charset="0"/>
                <a:cs typeface="Arial" panose="020B0604020202020204" pitchFamily="34" charset="0"/>
              </a:defRPr>
            </a:lvl1pPr>
          </a:lstStyle>
          <a:p>
            <a:fld id="{0999E1DB-E7F9-486F-9093-8A5D1B43E40F}" type="slidenum">
              <a:rPr lang="de-DE" smtClean="0"/>
              <a:pPr/>
              <a:t>‹Nr.›</a:t>
            </a:fld>
            <a:endParaRPr lang="de-DE" dirty="0"/>
          </a:p>
        </p:txBody>
      </p:sp>
      <p:sp>
        <p:nvSpPr>
          <p:cNvPr id="4" name="Titel 3"/>
          <p:cNvSpPr>
            <a:spLocks noGrp="1"/>
          </p:cNvSpPr>
          <p:nvPr>
            <p:ph type="title"/>
          </p:nvPr>
        </p:nvSpPr>
        <p:spPr>
          <a:xfrm>
            <a:off x="480061" y="383497"/>
            <a:ext cx="8035289" cy="385762"/>
          </a:xfrm>
          <a:prstGeom prst="rect">
            <a:avLst/>
          </a:prstGeom>
        </p:spPr>
        <p:txBody>
          <a:bodyPr/>
          <a:lstStyle>
            <a:lvl1pPr>
              <a:defRPr sz="2000" b="0"/>
            </a:lvl1pPr>
          </a:lstStyle>
          <a:p>
            <a:r>
              <a:rPr lang="de-DE" dirty="0" smtClean="0"/>
              <a:t>Titel</a:t>
            </a:r>
            <a:endParaRPr lang="de-DE" dirty="0"/>
          </a:p>
        </p:txBody>
      </p:sp>
      <p:sp>
        <p:nvSpPr>
          <p:cNvPr id="7" name="Inhaltsplatzhalter 11">
            <a:extLst>
              <a:ext uri="{FF2B5EF4-FFF2-40B4-BE49-F238E27FC236}">
                <a16:creationId xmlns:a16="http://schemas.microsoft.com/office/drawing/2014/main" id="{B0FFFB7A-A86B-49FF-8A42-D51942986D72}"/>
              </a:ext>
            </a:extLst>
          </p:cNvPr>
          <p:cNvSpPr>
            <a:spLocks noGrp="1"/>
          </p:cNvSpPr>
          <p:nvPr>
            <p:ph sz="quarter" idx="16" hasCustomPrompt="1"/>
          </p:nvPr>
        </p:nvSpPr>
        <p:spPr>
          <a:xfrm>
            <a:off x="480061" y="1246415"/>
            <a:ext cx="5773028" cy="3492500"/>
          </a:xfrm>
          <a:prstGeom prst="rect">
            <a:avLst/>
          </a:prstGeo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smtClean="0">
                <a:solidFill>
                  <a:schemeClr val="tx1">
                    <a:lumMod val="100000"/>
                  </a:schemeClr>
                </a:solidFill>
                <a:latin typeface="Arial" panose="020B0604020202020204" pitchFamily="34" charset="0"/>
              </a:defRPr>
            </a:lvl1pPr>
            <a:lvl2pPr>
              <a:defRPr lang="de-DE" smtClean="0"/>
            </a:lvl2pPr>
            <a:lvl3pPr>
              <a:defRPr lang="de-DE" smtClean="0"/>
            </a:lvl3pPr>
            <a:lvl4pPr>
              <a:defRPr lang="de-DE" smtClean="0"/>
            </a:lvl4pPr>
            <a:lvl5pPr>
              <a:defRPr lang="de-DE"/>
            </a:lvl5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9" name="Textplatzhalter 7">
            <a:extLst>
              <a:ext uri="{FF2B5EF4-FFF2-40B4-BE49-F238E27FC236}">
                <a16:creationId xmlns:a16="http://schemas.microsoft.com/office/drawing/2014/main" id="{2921D334-520E-4FBB-B8A8-6A609B53F956}"/>
              </a:ext>
            </a:extLst>
          </p:cNvPr>
          <p:cNvSpPr>
            <a:spLocks noGrp="1"/>
          </p:cNvSpPr>
          <p:nvPr>
            <p:ph type="body" sz="quarter" idx="14" hasCustomPrompt="1"/>
          </p:nvPr>
        </p:nvSpPr>
        <p:spPr>
          <a:xfrm>
            <a:off x="6368757" y="1246415"/>
            <a:ext cx="2423887" cy="3492500"/>
          </a:xfrm>
          <a:prstGeom prst="rect">
            <a:avLst/>
          </a:prstGeom>
        </p:spPr>
        <p:txBody>
          <a:bodyPr>
            <a:noAutofit/>
          </a:bodyPr>
          <a:lstStyle>
            <a:lvl1pPr marL="0" indent="0">
              <a:buClr>
                <a:schemeClr val="accent1"/>
              </a:buClr>
              <a:buFont typeface="Wingdings" panose="05000000000000000000" pitchFamily="2" charset="2"/>
              <a:buNone/>
              <a:defRPr sz="2000">
                <a:solidFill>
                  <a:schemeClr val="tx1">
                    <a:lumMod val="65000"/>
                    <a:lumOff val="35000"/>
                  </a:schemeClr>
                </a:solidFill>
              </a:defRPr>
            </a:lvl1pPr>
            <a:lvl2pPr marL="685800" indent="-228600">
              <a:buClr>
                <a:schemeClr val="accent1"/>
              </a:buClr>
              <a:buFont typeface="Wingdings" panose="05000000000000000000" pitchFamily="2" charset="2"/>
              <a:buChar char="§"/>
              <a:defRPr sz="2000">
                <a:solidFill>
                  <a:schemeClr val="tx1">
                    <a:lumMod val="65000"/>
                    <a:lumOff val="35000"/>
                  </a:schemeClr>
                </a:solidFill>
              </a:defRPr>
            </a:lvl2pPr>
            <a:lvl3pPr marL="1143000" indent="-228600">
              <a:buClr>
                <a:schemeClr val="accent1"/>
              </a:buClr>
              <a:buFont typeface="Wingdings" panose="05000000000000000000" pitchFamily="2" charset="2"/>
              <a:buChar char="§"/>
              <a:defRPr>
                <a:solidFill>
                  <a:schemeClr val="tx1">
                    <a:lumMod val="65000"/>
                    <a:lumOff val="35000"/>
                  </a:schemeClr>
                </a:solidFill>
              </a:defRPr>
            </a:lvl3pPr>
            <a:lvl4pPr marL="1600200" indent="-228600">
              <a:buClr>
                <a:schemeClr val="accent1"/>
              </a:buClr>
              <a:buFont typeface="Wingdings" panose="05000000000000000000" pitchFamily="2" charset="2"/>
              <a:buChar char="§"/>
              <a:defRPr>
                <a:solidFill>
                  <a:schemeClr val="tx1">
                    <a:lumMod val="65000"/>
                    <a:lumOff val="35000"/>
                  </a:schemeClr>
                </a:solidFill>
              </a:defRPr>
            </a:lvl4pPr>
            <a:lvl5pPr marL="2057400" indent="-228600">
              <a:buClr>
                <a:schemeClr val="accent1"/>
              </a:buClr>
              <a:buFont typeface="Wingdings" panose="05000000000000000000" pitchFamily="2" charset="2"/>
              <a:buChar char="§"/>
              <a:defRPr>
                <a:solidFill>
                  <a:schemeClr val="tx1">
                    <a:lumMod val="65000"/>
                    <a:lumOff val="35000"/>
                  </a:schemeClr>
                </a:solidFill>
              </a:defRPr>
            </a:lvl5pPr>
          </a:lstStyle>
          <a:p>
            <a:pPr lvl="0"/>
            <a:r>
              <a:rPr lang="de-DE" dirty="0" smtClean="0"/>
              <a:t>Text</a:t>
            </a:r>
          </a:p>
          <a:p>
            <a:pPr lvl="0"/>
            <a:endParaRPr lang="de-DE" dirty="0"/>
          </a:p>
        </p:txBody>
      </p:sp>
    </p:spTree>
    <p:extLst>
      <p:ext uri="{BB962C8B-B14F-4D97-AF65-F5344CB8AC3E}">
        <p14:creationId xmlns:p14="http://schemas.microsoft.com/office/powerpoint/2010/main" val="136043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Diagramm">
    <p:spTree>
      <p:nvGrpSpPr>
        <p:cNvPr id="1" name=""/>
        <p:cNvGrpSpPr/>
        <p:nvPr/>
      </p:nvGrpSpPr>
      <p:grpSpPr>
        <a:xfrm>
          <a:off x="0" y="0"/>
          <a:ext cx="0" cy="0"/>
          <a:chOff x="0" y="0"/>
          <a:chExt cx="0" cy="0"/>
        </a:xfrm>
      </p:grpSpPr>
      <p:sp>
        <p:nvSpPr>
          <p:cNvPr id="5" name="Foliennummernplatzhalter 5">
            <a:extLst>
              <a:ext uri="{FF2B5EF4-FFF2-40B4-BE49-F238E27FC236}">
                <a16:creationId xmlns:a16="http://schemas.microsoft.com/office/drawing/2014/main" id="{531828BE-335D-4B57-A559-B7210FECF294}"/>
              </a:ext>
            </a:extLst>
          </p:cNvPr>
          <p:cNvSpPr>
            <a:spLocks noGrp="1"/>
          </p:cNvSpPr>
          <p:nvPr>
            <p:ph type="sldNum" sz="quarter" idx="4"/>
          </p:nvPr>
        </p:nvSpPr>
        <p:spPr>
          <a:xfrm>
            <a:off x="1" y="4952637"/>
            <a:ext cx="399142" cy="190863"/>
          </a:xfrm>
          <a:prstGeom prst="rect">
            <a:avLst/>
          </a:prstGeom>
        </p:spPr>
        <p:txBody>
          <a:bodyPr lIns="0" tIns="0" rIns="0" bIns="0" anchor="ctr" anchorCtr="0"/>
          <a:lstStyle>
            <a:lvl1pPr algn="ctr">
              <a:defRPr sz="1000">
                <a:solidFill>
                  <a:schemeClr val="bg1"/>
                </a:solidFill>
                <a:latin typeface="Arial" panose="020B0604020202020204" pitchFamily="34" charset="0"/>
                <a:cs typeface="Arial" panose="020B0604020202020204" pitchFamily="34" charset="0"/>
              </a:defRPr>
            </a:lvl1pPr>
          </a:lstStyle>
          <a:p>
            <a:fld id="{0999E1DB-E7F9-486F-9093-8A5D1B43E40F}" type="slidenum">
              <a:rPr lang="de-DE" smtClean="0"/>
              <a:pPr/>
              <a:t>‹Nr.›</a:t>
            </a:fld>
            <a:endParaRPr lang="de-DE" dirty="0"/>
          </a:p>
        </p:txBody>
      </p:sp>
      <p:sp>
        <p:nvSpPr>
          <p:cNvPr id="4" name="Titel 3"/>
          <p:cNvSpPr>
            <a:spLocks noGrp="1"/>
          </p:cNvSpPr>
          <p:nvPr>
            <p:ph type="title"/>
          </p:nvPr>
        </p:nvSpPr>
        <p:spPr>
          <a:xfrm>
            <a:off x="480061" y="383497"/>
            <a:ext cx="8035289" cy="385762"/>
          </a:xfrm>
          <a:prstGeom prst="rect">
            <a:avLst/>
          </a:prstGeom>
        </p:spPr>
        <p:txBody>
          <a:bodyPr/>
          <a:lstStyle>
            <a:lvl1pPr>
              <a:defRPr sz="2000" b="0"/>
            </a:lvl1pPr>
          </a:lstStyle>
          <a:p>
            <a:r>
              <a:rPr lang="de-DE" dirty="0" smtClean="0"/>
              <a:t>Titel</a:t>
            </a:r>
            <a:endParaRPr lang="de-DE" dirty="0"/>
          </a:p>
        </p:txBody>
      </p:sp>
      <p:sp>
        <p:nvSpPr>
          <p:cNvPr id="9" name="Textplatzhalter 7">
            <a:extLst>
              <a:ext uri="{FF2B5EF4-FFF2-40B4-BE49-F238E27FC236}">
                <a16:creationId xmlns:a16="http://schemas.microsoft.com/office/drawing/2014/main" id="{2921D334-520E-4FBB-B8A8-6A609B53F956}"/>
              </a:ext>
            </a:extLst>
          </p:cNvPr>
          <p:cNvSpPr>
            <a:spLocks noGrp="1"/>
          </p:cNvSpPr>
          <p:nvPr>
            <p:ph type="body" sz="quarter" idx="14" hasCustomPrompt="1"/>
          </p:nvPr>
        </p:nvSpPr>
        <p:spPr>
          <a:xfrm>
            <a:off x="480061" y="1246415"/>
            <a:ext cx="3613637" cy="3492500"/>
          </a:xfrm>
          <a:prstGeom prst="rect">
            <a:avLst/>
          </a:prstGeom>
        </p:spPr>
        <p:txBody>
          <a:bodyPr>
            <a:noAutofit/>
          </a:bodyPr>
          <a:lstStyle>
            <a:lvl1pPr marL="0" indent="0">
              <a:buClr>
                <a:schemeClr val="accent1"/>
              </a:buClr>
              <a:buFont typeface="Wingdings" panose="05000000000000000000" pitchFamily="2" charset="2"/>
              <a:buNone/>
              <a:defRPr sz="2000">
                <a:solidFill>
                  <a:schemeClr val="tx1">
                    <a:lumMod val="65000"/>
                    <a:lumOff val="35000"/>
                  </a:schemeClr>
                </a:solidFill>
              </a:defRPr>
            </a:lvl1pPr>
            <a:lvl2pPr marL="685800" indent="-228600">
              <a:buClr>
                <a:schemeClr val="accent1"/>
              </a:buClr>
              <a:buFont typeface="Wingdings" panose="05000000000000000000" pitchFamily="2" charset="2"/>
              <a:buChar char="§"/>
              <a:defRPr sz="2000">
                <a:solidFill>
                  <a:schemeClr val="tx1">
                    <a:lumMod val="65000"/>
                    <a:lumOff val="35000"/>
                  </a:schemeClr>
                </a:solidFill>
              </a:defRPr>
            </a:lvl2pPr>
            <a:lvl3pPr marL="1143000" indent="-228600">
              <a:buClr>
                <a:schemeClr val="accent1"/>
              </a:buClr>
              <a:buFont typeface="Wingdings" panose="05000000000000000000" pitchFamily="2" charset="2"/>
              <a:buChar char="§"/>
              <a:defRPr>
                <a:solidFill>
                  <a:schemeClr val="tx1">
                    <a:lumMod val="65000"/>
                    <a:lumOff val="35000"/>
                  </a:schemeClr>
                </a:solidFill>
              </a:defRPr>
            </a:lvl3pPr>
            <a:lvl4pPr marL="1600200" indent="-228600">
              <a:buClr>
                <a:schemeClr val="accent1"/>
              </a:buClr>
              <a:buFont typeface="Wingdings" panose="05000000000000000000" pitchFamily="2" charset="2"/>
              <a:buChar char="§"/>
              <a:defRPr>
                <a:solidFill>
                  <a:schemeClr val="tx1">
                    <a:lumMod val="65000"/>
                    <a:lumOff val="35000"/>
                  </a:schemeClr>
                </a:solidFill>
              </a:defRPr>
            </a:lvl4pPr>
            <a:lvl5pPr marL="2057400" indent="-228600">
              <a:buClr>
                <a:schemeClr val="accent1"/>
              </a:buClr>
              <a:buFont typeface="Wingdings" panose="05000000000000000000" pitchFamily="2" charset="2"/>
              <a:buChar char="§"/>
              <a:defRPr>
                <a:solidFill>
                  <a:schemeClr val="tx1">
                    <a:lumMod val="65000"/>
                    <a:lumOff val="35000"/>
                  </a:schemeClr>
                </a:solidFill>
              </a:defRPr>
            </a:lvl5pPr>
          </a:lstStyle>
          <a:p>
            <a:pPr lvl="0"/>
            <a:r>
              <a:rPr lang="de-DE" dirty="0" smtClean="0"/>
              <a:t>Text</a:t>
            </a:r>
          </a:p>
          <a:p>
            <a:pPr lvl="0"/>
            <a:endParaRPr lang="de-DE" dirty="0"/>
          </a:p>
        </p:txBody>
      </p:sp>
      <p:sp>
        <p:nvSpPr>
          <p:cNvPr id="3" name="Diagrammplatzhalter 2"/>
          <p:cNvSpPr>
            <a:spLocks noGrp="1"/>
          </p:cNvSpPr>
          <p:nvPr>
            <p:ph type="chart" sz="quarter" idx="15"/>
          </p:nvPr>
        </p:nvSpPr>
        <p:spPr>
          <a:xfrm>
            <a:off x="4192954" y="1246415"/>
            <a:ext cx="4529138" cy="3506560"/>
          </a:xfrm>
          <a:prstGeom prst="rect">
            <a:avLst/>
          </a:prstGeom>
        </p:spPr>
        <p:txBody>
          <a:bodyPr/>
          <a:lstStyle>
            <a:lvl1pPr>
              <a:defRPr>
                <a:solidFill>
                  <a:schemeClr val="bg1">
                    <a:lumMod val="65000"/>
                  </a:schemeClr>
                </a:solidFill>
              </a:defRPr>
            </a:lvl1pPr>
          </a:lstStyle>
          <a:p>
            <a:endParaRPr lang="de-DE"/>
          </a:p>
        </p:txBody>
      </p:sp>
    </p:spTree>
    <p:extLst>
      <p:ext uri="{BB962C8B-B14F-4D97-AF65-F5344CB8AC3E}">
        <p14:creationId xmlns:p14="http://schemas.microsoft.com/office/powerpoint/2010/main" val="72776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 Bild ULB">
    <p:spTree>
      <p:nvGrpSpPr>
        <p:cNvPr id="1" name=""/>
        <p:cNvGrpSpPr/>
        <p:nvPr/>
      </p:nvGrpSpPr>
      <p:grpSpPr>
        <a:xfrm>
          <a:off x="0" y="0"/>
          <a:ext cx="0" cy="0"/>
          <a:chOff x="0" y="0"/>
          <a:chExt cx="0" cy="0"/>
        </a:xfrm>
      </p:grpSpPr>
      <p:sp>
        <p:nvSpPr>
          <p:cNvPr id="13" name="Titel 8"/>
          <p:cNvSpPr>
            <a:spLocks noGrp="1"/>
          </p:cNvSpPr>
          <p:nvPr>
            <p:ph type="title" hasCustomPrompt="1"/>
          </p:nvPr>
        </p:nvSpPr>
        <p:spPr>
          <a:xfrm>
            <a:off x="423434" y="1915764"/>
            <a:ext cx="4613021" cy="621947"/>
          </a:xfrm>
          <a:prstGeom prst="rect">
            <a:avLst/>
          </a:prstGeom>
        </p:spPr>
        <p:txBody>
          <a:bodyPr/>
          <a:lstStyle>
            <a:lvl1pPr>
              <a:defRPr>
                <a:solidFill>
                  <a:schemeClr val="tx1">
                    <a:lumMod val="65000"/>
                    <a:lumOff val="35000"/>
                  </a:schemeClr>
                </a:solidFill>
                <a:latin typeface="Arial" panose="020B0604020202020204" pitchFamily="34" charset="0"/>
                <a:cs typeface="Arial" panose="020B0604020202020204" pitchFamily="34" charset="0"/>
              </a:defRPr>
            </a:lvl1pPr>
          </a:lstStyle>
          <a:p>
            <a:r>
              <a:rPr lang="de-DE" dirty="0" smtClean="0">
                <a:solidFill>
                  <a:schemeClr val="tx1">
                    <a:lumMod val="65000"/>
                    <a:lumOff val="35000"/>
                  </a:schemeClr>
                </a:solidFill>
              </a:rPr>
              <a:t>Titel bearbeiten</a:t>
            </a:r>
            <a:endParaRPr lang="de-DE" dirty="0">
              <a:solidFill>
                <a:schemeClr val="tx1">
                  <a:lumMod val="65000"/>
                  <a:lumOff val="35000"/>
                </a:schemeClr>
              </a:solidFill>
            </a:endParaRPr>
          </a:p>
        </p:txBody>
      </p:sp>
      <p:sp>
        <p:nvSpPr>
          <p:cNvPr id="14" name="Textplatzhalter 12"/>
          <p:cNvSpPr>
            <a:spLocks noGrp="1"/>
          </p:cNvSpPr>
          <p:nvPr>
            <p:ph type="body" sz="quarter" idx="10" hasCustomPrompt="1"/>
          </p:nvPr>
        </p:nvSpPr>
        <p:spPr>
          <a:xfrm>
            <a:off x="423434" y="2801434"/>
            <a:ext cx="4412177" cy="784669"/>
          </a:xfrm>
          <a:prstGeom prst="rect">
            <a:avLst/>
          </a:prstGeom>
        </p:spPr>
        <p:txBody>
          <a:bodyPr/>
          <a:lstStyle>
            <a:lvl1pPr marL="0" indent="0">
              <a:buNone/>
              <a:defRPr sz="1600">
                <a:solidFill>
                  <a:schemeClr val="tx1">
                    <a:lumMod val="65000"/>
                    <a:lumOff val="35000"/>
                  </a:schemeClr>
                </a:solidFill>
              </a:defRPr>
            </a:lvl1pPr>
          </a:lstStyle>
          <a:p>
            <a:pPr lvl="0"/>
            <a:r>
              <a:rPr lang="de-DE" dirty="0" smtClean="0"/>
              <a:t>Untertitel</a:t>
            </a:r>
            <a:endParaRPr lang="de-DE" dirty="0"/>
          </a:p>
        </p:txBody>
      </p:sp>
      <p:pic>
        <p:nvPicPr>
          <p:cNvPr id="21" name="Grafik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4514" y="4395320"/>
            <a:ext cx="1509486" cy="498787"/>
          </a:xfrm>
          <a:prstGeom prst="rect">
            <a:avLst/>
          </a:prstGeom>
        </p:spPr>
      </p:pic>
      <p:sp>
        <p:nvSpPr>
          <p:cNvPr id="10" name="Rechteck 9"/>
          <p:cNvSpPr/>
          <p:nvPr userDrawn="1"/>
        </p:nvSpPr>
        <p:spPr>
          <a:xfrm rot="5400000">
            <a:off x="4364439" y="2524786"/>
            <a:ext cx="4083542" cy="1153886"/>
          </a:xfrm>
          <a:prstGeom prst="rect">
            <a:avLst/>
          </a:prstGeom>
          <a:gradFill flip="none" rotWithShape="1">
            <a:gsLst>
              <a:gs pos="100000">
                <a:schemeClr val="bg1"/>
              </a:gs>
              <a:gs pos="0">
                <a:schemeClr val="bg1">
                  <a:lumMod val="9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 name="Gerader Verbinder 15"/>
          <p:cNvCxnSpPr/>
          <p:nvPr userDrawn="1"/>
        </p:nvCxnSpPr>
        <p:spPr>
          <a:xfrm>
            <a:off x="0" y="1067822"/>
            <a:ext cx="91440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063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elfolie">
    <p:spTree>
      <p:nvGrpSpPr>
        <p:cNvPr id="1" name=""/>
        <p:cNvGrpSpPr/>
        <p:nvPr/>
      </p:nvGrpSpPr>
      <p:grpSpPr>
        <a:xfrm>
          <a:off x="0" y="0"/>
          <a:ext cx="0" cy="0"/>
          <a:chOff x="0" y="0"/>
          <a:chExt cx="0" cy="0"/>
        </a:xfrm>
      </p:grpSpPr>
      <p:sp>
        <p:nvSpPr>
          <p:cNvPr id="35" name="Rectangle 2"/>
          <p:cNvSpPr>
            <a:spLocks noChangeArrowheads="1"/>
          </p:cNvSpPr>
          <p:nvPr userDrawn="1"/>
        </p:nvSpPr>
        <p:spPr bwMode="auto">
          <a:xfrm>
            <a:off x="0" y="0"/>
            <a:ext cx="9144000" cy="5143500"/>
          </a:xfrm>
          <a:prstGeom prst="rect">
            <a:avLst/>
          </a:prstGeom>
          <a:solidFill>
            <a:srgbClr val="666666"/>
          </a:solidFill>
          <a:ln w="9525">
            <a:solidFill>
              <a:schemeClr val="tx1"/>
            </a:solidFill>
            <a:round/>
            <a:headEnd/>
            <a:tailEnd/>
          </a:ln>
        </p:spPr>
        <p:txBody>
          <a:bodyPr/>
          <a:lstStyle/>
          <a:p>
            <a:endParaRPr lang="de-DE"/>
          </a:p>
        </p:txBody>
      </p:sp>
      <p:pic>
        <p:nvPicPr>
          <p:cNvPr id="36" name="Picture 5" descr="ULBD_LOGO_Weiss1.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806374" y="2369758"/>
            <a:ext cx="1302656" cy="40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5681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el Bild frei">
    <p:spTree>
      <p:nvGrpSpPr>
        <p:cNvPr id="1" name=""/>
        <p:cNvGrpSpPr/>
        <p:nvPr/>
      </p:nvGrpSpPr>
      <p:grpSpPr>
        <a:xfrm>
          <a:off x="0" y="0"/>
          <a:ext cx="0" cy="0"/>
          <a:chOff x="0" y="0"/>
          <a:chExt cx="0" cy="0"/>
        </a:xfrm>
      </p:grpSpPr>
      <p:sp>
        <p:nvSpPr>
          <p:cNvPr id="25" name="Bildplatzhalter 24"/>
          <p:cNvSpPr>
            <a:spLocks noGrp="1"/>
          </p:cNvSpPr>
          <p:nvPr>
            <p:ph type="pic" sz="quarter" idx="11"/>
          </p:nvPr>
        </p:nvSpPr>
        <p:spPr>
          <a:xfrm>
            <a:off x="5827713" y="1068389"/>
            <a:ext cx="3316287" cy="4075112"/>
          </a:xfrm>
          <a:prstGeom prst="rect">
            <a:avLst/>
          </a:prstGeom>
        </p:spPr>
        <p:txBody>
          <a:bodyPr/>
          <a:lstStyle/>
          <a:p>
            <a:r>
              <a:rPr lang="de-DE" smtClean="0"/>
              <a:t>Bild durch Klicken auf Symbol hinzufügen</a:t>
            </a:r>
            <a:endParaRPr lang="de-DE"/>
          </a:p>
        </p:txBody>
      </p:sp>
      <p:sp>
        <p:nvSpPr>
          <p:cNvPr id="13" name="Titel 8"/>
          <p:cNvSpPr>
            <a:spLocks noGrp="1"/>
          </p:cNvSpPr>
          <p:nvPr>
            <p:ph type="title" hasCustomPrompt="1"/>
          </p:nvPr>
        </p:nvSpPr>
        <p:spPr>
          <a:xfrm>
            <a:off x="423434" y="1915764"/>
            <a:ext cx="4613021" cy="621947"/>
          </a:xfrm>
          <a:prstGeom prst="rect">
            <a:avLst/>
          </a:prstGeom>
        </p:spPr>
        <p:txBody>
          <a:bodyPr/>
          <a:lstStyle>
            <a:lvl1pPr>
              <a:defRPr>
                <a:solidFill>
                  <a:schemeClr val="tx1">
                    <a:lumMod val="65000"/>
                    <a:lumOff val="35000"/>
                  </a:schemeClr>
                </a:solidFill>
                <a:latin typeface="Arial" panose="020B0604020202020204" pitchFamily="34" charset="0"/>
                <a:cs typeface="Arial" panose="020B0604020202020204" pitchFamily="34" charset="0"/>
              </a:defRPr>
            </a:lvl1pPr>
          </a:lstStyle>
          <a:p>
            <a:r>
              <a:rPr lang="de-DE" dirty="0" smtClean="0">
                <a:solidFill>
                  <a:schemeClr val="tx1">
                    <a:lumMod val="65000"/>
                    <a:lumOff val="35000"/>
                  </a:schemeClr>
                </a:solidFill>
              </a:rPr>
              <a:t>Titel bearbeiten</a:t>
            </a:r>
            <a:endParaRPr lang="de-DE" dirty="0">
              <a:solidFill>
                <a:schemeClr val="tx1">
                  <a:lumMod val="65000"/>
                  <a:lumOff val="35000"/>
                </a:schemeClr>
              </a:solidFill>
            </a:endParaRPr>
          </a:p>
        </p:txBody>
      </p:sp>
      <p:sp>
        <p:nvSpPr>
          <p:cNvPr id="14" name="Textplatzhalter 12"/>
          <p:cNvSpPr>
            <a:spLocks noGrp="1"/>
          </p:cNvSpPr>
          <p:nvPr>
            <p:ph type="body" sz="quarter" idx="10" hasCustomPrompt="1"/>
          </p:nvPr>
        </p:nvSpPr>
        <p:spPr>
          <a:xfrm>
            <a:off x="423434" y="2801434"/>
            <a:ext cx="4412177" cy="784669"/>
          </a:xfrm>
          <a:prstGeom prst="rect">
            <a:avLst/>
          </a:prstGeom>
        </p:spPr>
        <p:txBody>
          <a:bodyPr/>
          <a:lstStyle>
            <a:lvl1pPr marL="0" indent="0">
              <a:buNone/>
              <a:defRPr sz="1600">
                <a:solidFill>
                  <a:schemeClr val="tx1">
                    <a:lumMod val="65000"/>
                    <a:lumOff val="35000"/>
                  </a:schemeClr>
                </a:solidFill>
              </a:defRPr>
            </a:lvl1pPr>
          </a:lstStyle>
          <a:p>
            <a:pPr lvl="0"/>
            <a:r>
              <a:rPr lang="de-DE" dirty="0" smtClean="0"/>
              <a:t>Untertitel</a:t>
            </a:r>
            <a:endParaRPr lang="de-DE" dirty="0"/>
          </a:p>
        </p:txBody>
      </p:sp>
      <p:pic>
        <p:nvPicPr>
          <p:cNvPr id="21" name="Grafik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4514" y="4304091"/>
            <a:ext cx="1509486" cy="498787"/>
          </a:xfrm>
          <a:prstGeom prst="rect">
            <a:avLst/>
          </a:prstGeom>
        </p:spPr>
      </p:pic>
      <p:sp>
        <p:nvSpPr>
          <p:cNvPr id="10" name="Rechteck 9"/>
          <p:cNvSpPr/>
          <p:nvPr userDrawn="1"/>
        </p:nvSpPr>
        <p:spPr>
          <a:xfrm rot="5400000">
            <a:off x="4364439" y="2524786"/>
            <a:ext cx="4083542" cy="1153886"/>
          </a:xfrm>
          <a:prstGeom prst="rect">
            <a:avLst/>
          </a:prstGeom>
          <a:gradFill flip="none" rotWithShape="1">
            <a:gsLst>
              <a:gs pos="100000">
                <a:schemeClr val="bg1"/>
              </a:gs>
              <a:gs pos="0">
                <a:schemeClr val="bg1">
                  <a:lumMod val="9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 name="Gerader Verbinder 6"/>
          <p:cNvCxnSpPr/>
          <p:nvPr userDrawn="1"/>
        </p:nvCxnSpPr>
        <p:spPr>
          <a:xfrm>
            <a:off x="0" y="1067822"/>
            <a:ext cx="91440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2435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7" name="bk object 18">
            <a:extLst>
              <a:ext uri="{FF2B5EF4-FFF2-40B4-BE49-F238E27FC236}">
                <a16:creationId xmlns:a16="http://schemas.microsoft.com/office/drawing/2014/main" id="{43762DC1-C2FD-42CE-AFEB-715EE62A1F3D}"/>
              </a:ext>
            </a:extLst>
          </p:cNvPr>
          <p:cNvSpPr/>
          <p:nvPr userDrawn="1"/>
        </p:nvSpPr>
        <p:spPr>
          <a:xfrm>
            <a:off x="-4877" y="4945380"/>
            <a:ext cx="403794"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chemeClr val="bg1">
              <a:lumMod val="65000"/>
            </a:schemeClr>
          </a:solidFill>
        </p:spPr>
        <p:txBody>
          <a:bodyPr wrap="square" lIns="0" tIns="0" rIns="0" bIns="0" rtlCol="0"/>
          <a:lstStyle/>
          <a:p>
            <a:endParaRPr/>
          </a:p>
        </p:txBody>
      </p:sp>
      <p:sp>
        <p:nvSpPr>
          <p:cNvPr id="8" name="Textplatzhalter 7">
            <a:extLst>
              <a:ext uri="{FF2B5EF4-FFF2-40B4-BE49-F238E27FC236}">
                <a16:creationId xmlns:a16="http://schemas.microsoft.com/office/drawing/2014/main" id="{2921D334-520E-4FBB-B8A8-6A609B53F956}"/>
              </a:ext>
            </a:extLst>
          </p:cNvPr>
          <p:cNvSpPr>
            <a:spLocks noGrp="1"/>
          </p:cNvSpPr>
          <p:nvPr>
            <p:ph type="body" sz="quarter" idx="14"/>
          </p:nvPr>
        </p:nvSpPr>
        <p:spPr>
          <a:xfrm>
            <a:off x="480061" y="1299029"/>
            <a:ext cx="6909589" cy="403162"/>
          </a:xfrm>
          <a:prstGeom prst="rect">
            <a:avLst/>
          </a:prstGeom>
        </p:spPr>
        <p:txBody>
          <a:bodyPr>
            <a:noAutofit/>
          </a:bodyPr>
          <a:lstStyle>
            <a:lvl1pPr marL="0" indent="0">
              <a:buClr>
                <a:schemeClr val="accent1"/>
              </a:buClr>
              <a:buFont typeface="+mj-lt"/>
              <a:buNone/>
              <a:defRPr sz="2400">
                <a:solidFill>
                  <a:schemeClr val="bg1">
                    <a:lumMod val="50000"/>
                  </a:schemeClr>
                </a:solidFill>
                <a:latin typeface="Arial" panose="020B0604020202020204" pitchFamily="34" charset="0"/>
                <a:cs typeface="Arial" panose="020B0604020202020204" pitchFamily="34" charset="0"/>
              </a:defRPr>
            </a:lvl1pPr>
            <a:lvl2pPr marL="685800" indent="-228600">
              <a:buClr>
                <a:schemeClr val="accent1"/>
              </a:buClr>
              <a:buFont typeface="Wingdings" panose="05000000000000000000" pitchFamily="2" charset="2"/>
              <a:buChar char="§"/>
              <a:defRPr sz="2000">
                <a:solidFill>
                  <a:schemeClr val="tx1">
                    <a:lumMod val="65000"/>
                    <a:lumOff val="35000"/>
                  </a:schemeClr>
                </a:solidFill>
              </a:defRPr>
            </a:lvl2pPr>
            <a:lvl3pPr marL="1143000" indent="-228600">
              <a:buClr>
                <a:schemeClr val="accent1"/>
              </a:buClr>
              <a:buFont typeface="Wingdings" panose="05000000000000000000" pitchFamily="2" charset="2"/>
              <a:buChar char="§"/>
              <a:defRPr>
                <a:solidFill>
                  <a:schemeClr val="tx1">
                    <a:lumMod val="65000"/>
                    <a:lumOff val="35000"/>
                  </a:schemeClr>
                </a:solidFill>
              </a:defRPr>
            </a:lvl3pPr>
            <a:lvl4pPr marL="1600200" indent="-228600">
              <a:buClr>
                <a:schemeClr val="accent1"/>
              </a:buClr>
              <a:buFont typeface="Wingdings" panose="05000000000000000000" pitchFamily="2" charset="2"/>
              <a:buChar char="§"/>
              <a:defRPr>
                <a:solidFill>
                  <a:schemeClr val="tx1">
                    <a:lumMod val="65000"/>
                    <a:lumOff val="35000"/>
                  </a:schemeClr>
                </a:solidFill>
              </a:defRPr>
            </a:lvl4pPr>
            <a:lvl5pPr marL="2057400" indent="-228600">
              <a:buClr>
                <a:schemeClr val="accent1"/>
              </a:buClr>
              <a:buFont typeface="Wingdings" panose="05000000000000000000" pitchFamily="2" charset="2"/>
              <a:buChar char="§"/>
              <a:defRPr>
                <a:solidFill>
                  <a:schemeClr val="tx1">
                    <a:lumMod val="65000"/>
                    <a:lumOff val="35000"/>
                  </a:schemeClr>
                </a:solidFill>
              </a:defRPr>
            </a:lvl5pPr>
          </a:lstStyle>
          <a:p>
            <a:pPr lvl="0"/>
            <a:endParaRPr lang="de-DE" dirty="0"/>
          </a:p>
        </p:txBody>
      </p:sp>
      <p:sp>
        <p:nvSpPr>
          <p:cNvPr id="5" name="Foliennummernplatzhalter 5">
            <a:extLst>
              <a:ext uri="{FF2B5EF4-FFF2-40B4-BE49-F238E27FC236}">
                <a16:creationId xmlns:a16="http://schemas.microsoft.com/office/drawing/2014/main" id="{531828BE-335D-4B57-A559-B7210FECF294}"/>
              </a:ext>
            </a:extLst>
          </p:cNvPr>
          <p:cNvSpPr>
            <a:spLocks noGrp="1"/>
          </p:cNvSpPr>
          <p:nvPr>
            <p:ph type="sldNum" sz="quarter" idx="4"/>
          </p:nvPr>
        </p:nvSpPr>
        <p:spPr>
          <a:xfrm>
            <a:off x="1" y="4952637"/>
            <a:ext cx="406399" cy="190863"/>
          </a:xfrm>
          <a:prstGeom prst="rect">
            <a:avLst/>
          </a:prstGeom>
        </p:spPr>
        <p:txBody>
          <a:bodyPr lIns="0" tIns="0" rIns="0" bIns="0" anchor="ctr" anchorCtr="0"/>
          <a:lstStyle>
            <a:lvl1pPr algn="ctr">
              <a:defRPr sz="1000">
                <a:solidFill>
                  <a:schemeClr val="bg1"/>
                </a:solidFill>
                <a:latin typeface="Arial" panose="020B0604020202020204" pitchFamily="34" charset="0"/>
                <a:cs typeface="Arial" panose="020B0604020202020204" pitchFamily="34" charset="0"/>
              </a:defRPr>
            </a:lvl1pPr>
          </a:lstStyle>
          <a:p>
            <a:fld id="{0999E1DB-E7F9-486F-9093-8A5D1B43E40F}" type="slidenum">
              <a:rPr lang="de-DE" smtClean="0"/>
              <a:pPr/>
              <a:t>‹Nr.›</a:t>
            </a:fld>
            <a:endParaRPr lang="de-DE" dirty="0"/>
          </a:p>
        </p:txBody>
      </p:sp>
      <p:sp>
        <p:nvSpPr>
          <p:cNvPr id="4" name="Titel 3"/>
          <p:cNvSpPr>
            <a:spLocks noGrp="1"/>
          </p:cNvSpPr>
          <p:nvPr>
            <p:ph type="title"/>
          </p:nvPr>
        </p:nvSpPr>
        <p:spPr>
          <a:xfrm>
            <a:off x="480061" y="383497"/>
            <a:ext cx="8035289" cy="385762"/>
          </a:xfrm>
          <a:prstGeom prst="rect">
            <a:avLst/>
          </a:prstGeom>
        </p:spPr>
        <p:txBody>
          <a:bodyPr/>
          <a:lstStyle>
            <a:lvl1pPr>
              <a:defRPr sz="2000" b="0"/>
            </a:lvl1pPr>
          </a:lstStyle>
          <a:p>
            <a:r>
              <a:rPr lang="de-DE" dirty="0" smtClean="0"/>
              <a:t>Titel</a:t>
            </a:r>
            <a:endParaRPr lang="de-DE" dirty="0"/>
          </a:p>
        </p:txBody>
      </p:sp>
      <p:sp>
        <p:nvSpPr>
          <p:cNvPr id="10" name="Textplatzhalter 7">
            <a:extLst>
              <a:ext uri="{FF2B5EF4-FFF2-40B4-BE49-F238E27FC236}">
                <a16:creationId xmlns:a16="http://schemas.microsoft.com/office/drawing/2014/main" id="{2921D334-520E-4FBB-B8A8-6A609B53F956}"/>
              </a:ext>
            </a:extLst>
          </p:cNvPr>
          <p:cNvSpPr>
            <a:spLocks noGrp="1"/>
          </p:cNvSpPr>
          <p:nvPr>
            <p:ph type="body" sz="quarter" idx="15" hasCustomPrompt="1"/>
          </p:nvPr>
        </p:nvSpPr>
        <p:spPr>
          <a:xfrm>
            <a:off x="480061" y="1828798"/>
            <a:ext cx="6909589" cy="2947183"/>
          </a:xfrm>
          <a:prstGeom prst="rect">
            <a:avLst/>
          </a:prstGeom>
        </p:spPr>
        <p:txBody>
          <a:bodyPr>
            <a:noAutofit/>
          </a:bodyPr>
          <a:lstStyle>
            <a:lvl1pPr marL="457200" indent="-457200">
              <a:buClr>
                <a:schemeClr val="bg1">
                  <a:lumMod val="50000"/>
                </a:schemeClr>
              </a:buClr>
              <a:buFont typeface="+mj-lt"/>
              <a:buAutoNum type="arabicPeriod"/>
              <a:defRPr sz="2000">
                <a:solidFill>
                  <a:schemeClr val="bg1">
                    <a:lumMod val="50000"/>
                  </a:schemeClr>
                </a:solidFill>
                <a:latin typeface="Arial" panose="020B0604020202020204" pitchFamily="34" charset="0"/>
                <a:cs typeface="Arial" panose="020B0604020202020204" pitchFamily="34" charset="0"/>
              </a:defRPr>
            </a:lvl1pPr>
            <a:lvl2pPr marL="685800" indent="-228600">
              <a:buClr>
                <a:schemeClr val="accent1"/>
              </a:buClr>
              <a:buFont typeface="Wingdings" panose="05000000000000000000" pitchFamily="2" charset="2"/>
              <a:buChar char="§"/>
              <a:defRPr sz="2000">
                <a:solidFill>
                  <a:schemeClr val="tx1">
                    <a:lumMod val="65000"/>
                    <a:lumOff val="35000"/>
                  </a:schemeClr>
                </a:solidFill>
              </a:defRPr>
            </a:lvl2pPr>
            <a:lvl3pPr marL="1143000" indent="-228600">
              <a:buClr>
                <a:schemeClr val="accent1"/>
              </a:buClr>
              <a:buFont typeface="Wingdings" panose="05000000000000000000" pitchFamily="2" charset="2"/>
              <a:buChar char="§"/>
              <a:defRPr>
                <a:solidFill>
                  <a:schemeClr val="tx1">
                    <a:lumMod val="65000"/>
                    <a:lumOff val="35000"/>
                  </a:schemeClr>
                </a:solidFill>
              </a:defRPr>
            </a:lvl3pPr>
            <a:lvl4pPr marL="1600200" indent="-228600">
              <a:buClr>
                <a:schemeClr val="accent1"/>
              </a:buClr>
              <a:buFont typeface="Wingdings" panose="05000000000000000000" pitchFamily="2" charset="2"/>
              <a:buChar char="§"/>
              <a:defRPr>
                <a:solidFill>
                  <a:schemeClr val="tx1">
                    <a:lumMod val="65000"/>
                    <a:lumOff val="35000"/>
                  </a:schemeClr>
                </a:solidFill>
              </a:defRPr>
            </a:lvl4pPr>
            <a:lvl5pPr marL="2057400" indent="-228600">
              <a:buClr>
                <a:schemeClr val="accent1"/>
              </a:buClr>
              <a:buFont typeface="Wingdings" panose="05000000000000000000" pitchFamily="2" charset="2"/>
              <a:buChar char="§"/>
              <a:defRPr>
                <a:solidFill>
                  <a:schemeClr val="tx1">
                    <a:lumMod val="65000"/>
                    <a:lumOff val="35000"/>
                  </a:schemeClr>
                </a:solidFill>
              </a:defRPr>
            </a:lvl5pPr>
          </a:lstStyle>
          <a:p>
            <a:pPr lvl="0"/>
            <a:r>
              <a:rPr lang="de-DE" dirty="0" smtClean="0"/>
              <a:t>Kapitel</a:t>
            </a:r>
          </a:p>
          <a:p>
            <a:pPr lvl="0"/>
            <a:r>
              <a:rPr lang="de-DE" dirty="0" smtClean="0"/>
              <a:t>Kapitel</a:t>
            </a:r>
            <a:endParaRPr lang="de-DE" dirty="0"/>
          </a:p>
        </p:txBody>
      </p:sp>
      <p:pic>
        <p:nvPicPr>
          <p:cNvPr id="6" name="Grafi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1436" y="3810000"/>
            <a:ext cx="1402563" cy="470364"/>
          </a:xfrm>
          <a:prstGeom prst="rect">
            <a:avLst/>
          </a:prstGeom>
        </p:spPr>
      </p:pic>
      <p:sp>
        <p:nvSpPr>
          <p:cNvPr id="9" name="bk object 18">
            <a:extLst>
              <a:ext uri="{FF2B5EF4-FFF2-40B4-BE49-F238E27FC236}">
                <a16:creationId xmlns:a16="http://schemas.microsoft.com/office/drawing/2014/main" id="{76098270-8824-46AE-A5C5-CD99A62A1C4C}"/>
              </a:ext>
            </a:extLst>
          </p:cNvPr>
          <p:cNvSpPr/>
          <p:nvPr userDrawn="1"/>
        </p:nvSpPr>
        <p:spPr>
          <a:xfrm>
            <a:off x="480061" y="4945380"/>
            <a:ext cx="8663939"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chemeClr val="bg1">
              <a:lumMod val="65000"/>
            </a:schemeClr>
          </a:solidFill>
        </p:spPr>
        <p:txBody>
          <a:bodyPr wrap="square" lIns="0" tIns="0" rIns="0" bIns="0" rtlCol="0"/>
          <a:lstStyle/>
          <a:p>
            <a:endParaRPr/>
          </a:p>
        </p:txBody>
      </p:sp>
      <p:sp>
        <p:nvSpPr>
          <p:cNvPr id="11" name="Holder 3">
            <a:extLst>
              <a:ext uri="{FF2B5EF4-FFF2-40B4-BE49-F238E27FC236}">
                <a16:creationId xmlns:a16="http://schemas.microsoft.com/office/drawing/2014/main" id="{3299EB9C-AF93-46B9-874F-99C450B3EDD6}"/>
              </a:ext>
            </a:extLst>
          </p:cNvPr>
          <p:cNvSpPr txBox="1">
            <a:spLocks/>
          </p:cNvSpPr>
          <p:nvPr userDrawn="1"/>
        </p:nvSpPr>
        <p:spPr>
          <a:xfrm>
            <a:off x="8194726" y="4960621"/>
            <a:ext cx="825903" cy="18287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b="1" spc="10" dirty="0" smtClean="0"/>
              <a:t>ulb.hhu.de</a:t>
            </a:r>
            <a:endParaRPr lang="de-DE" b="1" spc="10" dirty="0"/>
          </a:p>
        </p:txBody>
      </p:sp>
      <p:sp>
        <p:nvSpPr>
          <p:cNvPr id="12" name="Holder 3">
            <a:extLst>
              <a:ext uri="{FF2B5EF4-FFF2-40B4-BE49-F238E27FC236}">
                <a16:creationId xmlns:a16="http://schemas.microsoft.com/office/drawing/2014/main" id="{3299EB9C-AF93-46B9-874F-99C450B3EDD6}"/>
              </a:ext>
            </a:extLst>
          </p:cNvPr>
          <p:cNvSpPr txBox="1">
            <a:spLocks/>
          </p:cNvSpPr>
          <p:nvPr userDrawn="1"/>
        </p:nvSpPr>
        <p:spPr>
          <a:xfrm>
            <a:off x="717758" y="4945380"/>
            <a:ext cx="5276642" cy="182879"/>
          </a:xfrm>
          <a:prstGeom prst="rect">
            <a:avLst/>
          </a:prstGeom>
        </p:spPr>
        <p:txBody>
          <a:bodyPr wrap="none"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marR="0" lvl="0" indent="0" algn="l" defTabSz="686074" rtl="0" eaLnBrk="1" fontAlgn="auto" latinLnBrk="0" hangingPunct="1">
              <a:lnSpc>
                <a:spcPct val="100000"/>
              </a:lnSpc>
              <a:spcBef>
                <a:spcPts val="5"/>
              </a:spcBef>
              <a:spcAft>
                <a:spcPts val="0"/>
              </a:spcAft>
              <a:buClrTx/>
              <a:buSzTx/>
              <a:buFontTx/>
              <a:buNone/>
              <a:tabLst/>
              <a:defRPr/>
            </a:pPr>
            <a:r>
              <a:rPr lang="de-DE" sz="1000" b="0" spc="10" dirty="0" smtClean="0">
                <a:solidFill>
                  <a:schemeClr val="bg1"/>
                </a:solidFill>
              </a:rPr>
              <a:t>Schulungsunterlagen </a:t>
            </a:r>
            <a:r>
              <a:rPr lang="de-DE" sz="1000" b="0" dirty="0" smtClean="0">
                <a:solidFill>
                  <a:schemeClr val="bg1"/>
                </a:solidFill>
              </a:rPr>
              <a:t>ǀ</a:t>
            </a:r>
            <a:r>
              <a:rPr lang="de-DE" sz="1000" b="0" spc="10" baseline="0" dirty="0">
                <a:solidFill>
                  <a:schemeClr val="bg1"/>
                </a:solidFill>
              </a:rPr>
              <a:t> </a:t>
            </a:r>
            <a:r>
              <a:rPr lang="de-DE" sz="1000" b="0" spc="10" baseline="0" dirty="0" smtClean="0">
                <a:solidFill>
                  <a:schemeClr val="bg1"/>
                </a:solidFill>
              </a:rPr>
              <a:t>Citavi </a:t>
            </a:r>
            <a:r>
              <a:rPr lang="de-DE" sz="1000" b="0" dirty="0" smtClean="0">
                <a:solidFill>
                  <a:schemeClr val="bg1"/>
                </a:solidFill>
              </a:rPr>
              <a:t>ǀ Stand: April 2020</a:t>
            </a:r>
            <a:endParaRPr lang="de-DE" sz="1000" b="0" i="0" kern="1200" dirty="0" smtClean="0">
              <a:solidFill>
                <a:schemeClr val="bg1"/>
              </a:solidFill>
              <a:latin typeface="Arial"/>
              <a:ea typeface="+mn-ea"/>
              <a:cs typeface="Arial"/>
            </a:endParaRPr>
          </a:p>
        </p:txBody>
      </p:sp>
    </p:spTree>
    <p:extLst>
      <p:ext uri="{BB962C8B-B14F-4D97-AF65-F5344CB8AC3E}">
        <p14:creationId xmlns:p14="http://schemas.microsoft.com/office/powerpoint/2010/main" val="799758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mit Logo">
    <p:spTree>
      <p:nvGrpSpPr>
        <p:cNvPr id="1" name=""/>
        <p:cNvGrpSpPr/>
        <p:nvPr/>
      </p:nvGrpSpPr>
      <p:grpSpPr>
        <a:xfrm>
          <a:off x="0" y="0"/>
          <a:ext cx="0" cy="0"/>
          <a:chOff x="0" y="0"/>
          <a:chExt cx="0" cy="0"/>
        </a:xfrm>
      </p:grpSpPr>
      <p:sp>
        <p:nvSpPr>
          <p:cNvPr id="7" name="bk object 18">
            <a:extLst>
              <a:ext uri="{FF2B5EF4-FFF2-40B4-BE49-F238E27FC236}">
                <a16:creationId xmlns:a16="http://schemas.microsoft.com/office/drawing/2014/main" id="{43762DC1-C2FD-42CE-AFEB-715EE62A1F3D}"/>
              </a:ext>
            </a:extLst>
          </p:cNvPr>
          <p:cNvSpPr/>
          <p:nvPr userDrawn="1"/>
        </p:nvSpPr>
        <p:spPr>
          <a:xfrm>
            <a:off x="-4876" y="4945380"/>
            <a:ext cx="462076"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chemeClr val="bg1">
              <a:lumMod val="65000"/>
            </a:schemeClr>
          </a:solidFill>
        </p:spPr>
        <p:txBody>
          <a:bodyPr wrap="square" lIns="0" tIns="0" rIns="0" bIns="0" rtlCol="0"/>
          <a:lstStyle/>
          <a:p>
            <a:endParaRPr/>
          </a:p>
        </p:txBody>
      </p:sp>
      <p:sp>
        <p:nvSpPr>
          <p:cNvPr id="16" name="Foliennummernplatzhalter 5">
            <a:extLst>
              <a:ext uri="{FF2B5EF4-FFF2-40B4-BE49-F238E27FC236}">
                <a16:creationId xmlns:a16="http://schemas.microsoft.com/office/drawing/2014/main" id="{531828BE-335D-4B57-A559-B7210FECF294}"/>
              </a:ext>
            </a:extLst>
          </p:cNvPr>
          <p:cNvSpPr>
            <a:spLocks noGrp="1"/>
          </p:cNvSpPr>
          <p:nvPr>
            <p:ph type="sldNum" sz="quarter" idx="4"/>
          </p:nvPr>
        </p:nvSpPr>
        <p:spPr>
          <a:xfrm>
            <a:off x="1" y="4952637"/>
            <a:ext cx="447442" cy="190863"/>
          </a:xfrm>
          <a:prstGeom prst="rect">
            <a:avLst/>
          </a:prstGeom>
        </p:spPr>
        <p:txBody>
          <a:bodyPr lIns="0" tIns="0" rIns="0" bIns="0" anchor="ctr" anchorCtr="0"/>
          <a:lstStyle>
            <a:lvl1pPr algn="ctr">
              <a:defRPr sz="1000">
                <a:solidFill>
                  <a:schemeClr val="bg1"/>
                </a:solidFill>
                <a:latin typeface="Arial" panose="020B0604020202020204" pitchFamily="34" charset="0"/>
                <a:cs typeface="Arial" panose="020B0604020202020204" pitchFamily="34" charset="0"/>
              </a:defRPr>
            </a:lvl1pPr>
          </a:lstStyle>
          <a:p>
            <a:fld id="{0999E1DB-E7F9-486F-9093-8A5D1B43E40F}" type="slidenum">
              <a:rPr lang="de-DE" smtClean="0"/>
              <a:pPr/>
              <a:t>‹Nr.›</a:t>
            </a:fld>
            <a:endParaRPr lang="de-DE" dirty="0"/>
          </a:p>
        </p:txBody>
      </p:sp>
      <p:sp>
        <p:nvSpPr>
          <p:cNvPr id="10" name="Titel 9"/>
          <p:cNvSpPr>
            <a:spLocks noGrp="1"/>
          </p:cNvSpPr>
          <p:nvPr>
            <p:ph type="title" hasCustomPrompt="1"/>
          </p:nvPr>
        </p:nvSpPr>
        <p:spPr>
          <a:xfrm>
            <a:off x="1510162" y="3051044"/>
            <a:ext cx="5913895" cy="993775"/>
          </a:xfrm>
          <a:prstGeom prst="rect">
            <a:avLst/>
          </a:prstGeom>
        </p:spPr>
        <p:txBody>
          <a:bodyPr/>
          <a:lstStyle>
            <a:lvl1pPr>
              <a:defRPr sz="2400">
                <a:solidFill>
                  <a:schemeClr val="bg1">
                    <a:lumMod val="65000"/>
                  </a:schemeClr>
                </a:solidFill>
              </a:defRPr>
            </a:lvl1pPr>
          </a:lstStyle>
          <a:p>
            <a:r>
              <a:rPr lang="de-DE" dirty="0" smtClean="0"/>
              <a:t>Kapiteltitel</a:t>
            </a:r>
            <a:endParaRPr lang="de-DE" dirty="0"/>
          </a:p>
        </p:txBody>
      </p:sp>
      <p:sp>
        <p:nvSpPr>
          <p:cNvPr id="13" name="Textplatzhalter 12"/>
          <p:cNvSpPr>
            <a:spLocks noGrp="1"/>
          </p:cNvSpPr>
          <p:nvPr>
            <p:ph type="body" sz="quarter" idx="10" hasCustomPrompt="1"/>
          </p:nvPr>
        </p:nvSpPr>
        <p:spPr>
          <a:xfrm>
            <a:off x="447443" y="1925945"/>
            <a:ext cx="1062719" cy="2511425"/>
          </a:xfrm>
          <a:prstGeom prst="rect">
            <a:avLst/>
          </a:prstGeom>
        </p:spPr>
        <p:txBody>
          <a:bodyPr/>
          <a:lstStyle>
            <a:lvl1pPr marL="0" indent="0">
              <a:buNone/>
              <a:defRPr sz="13000">
                <a:solidFill>
                  <a:schemeClr val="bg1">
                    <a:lumMod val="65000"/>
                  </a:schemeClr>
                </a:solidFill>
                <a:latin typeface="Arial" panose="020B0604020202020204" pitchFamily="34" charset="0"/>
                <a:cs typeface="Arial" panose="020B0604020202020204" pitchFamily="34" charset="0"/>
              </a:defRPr>
            </a:lvl1pPr>
          </a:lstStyle>
          <a:p>
            <a:pPr lvl="0"/>
            <a:r>
              <a:rPr lang="de-DE" dirty="0" smtClean="0"/>
              <a:t>1</a:t>
            </a:r>
            <a:endParaRPr lang="de-DE" dirty="0"/>
          </a:p>
        </p:txBody>
      </p:sp>
      <p:sp>
        <p:nvSpPr>
          <p:cNvPr id="12" name="Titel 3"/>
          <p:cNvSpPr txBox="1">
            <a:spLocks/>
          </p:cNvSpPr>
          <p:nvPr userDrawn="1"/>
        </p:nvSpPr>
        <p:spPr>
          <a:xfrm>
            <a:off x="480061" y="383497"/>
            <a:ext cx="8035289" cy="385762"/>
          </a:xfrm>
          <a:prstGeom prst="rect">
            <a:avLst/>
          </a:prstGeom>
        </p:spPr>
        <p:txBody>
          <a:bodyPr/>
          <a:lstStyle>
            <a:lvl1pPr algn="l" defTabSz="685800" rtl="0" eaLnBrk="1" latinLnBrk="0" hangingPunct="1">
              <a:lnSpc>
                <a:spcPct val="90000"/>
              </a:lnSpc>
              <a:spcBef>
                <a:spcPct val="0"/>
              </a:spcBef>
              <a:buNone/>
              <a:defRPr sz="2000" b="0" kern="1200">
                <a:solidFill>
                  <a:schemeClr val="tx1"/>
                </a:solidFill>
                <a:latin typeface="+mj-lt"/>
                <a:ea typeface="+mj-ea"/>
                <a:cs typeface="+mj-cs"/>
              </a:defRPr>
            </a:lvl1pPr>
          </a:lstStyle>
          <a:p>
            <a:r>
              <a:rPr lang="de-DE" dirty="0" smtClean="0">
                <a:solidFill>
                  <a:schemeClr val="bg1">
                    <a:lumMod val="50000"/>
                  </a:schemeClr>
                </a:solidFill>
                <a:latin typeface="Arial" panose="020B0604020202020204" pitchFamily="34" charset="0"/>
                <a:cs typeface="Arial" panose="020B0604020202020204" pitchFamily="34" charset="0"/>
              </a:rPr>
              <a:t>Titel</a:t>
            </a:r>
            <a:endParaRPr lang="de-DE" dirty="0">
              <a:solidFill>
                <a:schemeClr val="bg1">
                  <a:lumMod val="50000"/>
                </a:schemeClr>
              </a:solidFill>
              <a:latin typeface="Arial" panose="020B0604020202020204" pitchFamily="34" charset="0"/>
              <a:cs typeface="Arial" panose="020B0604020202020204" pitchFamily="34" charset="0"/>
            </a:endParaRPr>
          </a:p>
        </p:txBody>
      </p:sp>
      <p:pic>
        <p:nvPicPr>
          <p:cNvPr id="14" name="Grafik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4514" y="3781577"/>
            <a:ext cx="1509486" cy="498787"/>
          </a:xfrm>
          <a:prstGeom prst="rect">
            <a:avLst/>
          </a:prstGeom>
        </p:spPr>
      </p:pic>
      <p:sp>
        <p:nvSpPr>
          <p:cNvPr id="8" name="bk object 18">
            <a:extLst>
              <a:ext uri="{FF2B5EF4-FFF2-40B4-BE49-F238E27FC236}">
                <a16:creationId xmlns:a16="http://schemas.microsoft.com/office/drawing/2014/main" id="{76098270-8824-46AE-A5C5-CD99A62A1C4C}"/>
              </a:ext>
            </a:extLst>
          </p:cNvPr>
          <p:cNvSpPr/>
          <p:nvPr userDrawn="1"/>
        </p:nvSpPr>
        <p:spPr>
          <a:xfrm>
            <a:off x="522288" y="494538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chemeClr val="bg1">
              <a:lumMod val="65000"/>
            </a:schemeClr>
          </a:solidFill>
        </p:spPr>
        <p:txBody>
          <a:bodyPr wrap="square" lIns="0" tIns="0" rIns="0" bIns="0" rtlCol="0"/>
          <a:lstStyle/>
          <a:p>
            <a:endParaRPr/>
          </a:p>
        </p:txBody>
      </p:sp>
      <p:sp>
        <p:nvSpPr>
          <p:cNvPr id="9" name="Holder 3">
            <a:extLst>
              <a:ext uri="{FF2B5EF4-FFF2-40B4-BE49-F238E27FC236}">
                <a16:creationId xmlns:a16="http://schemas.microsoft.com/office/drawing/2014/main" id="{3299EB9C-AF93-46B9-874F-99C450B3EDD6}"/>
              </a:ext>
            </a:extLst>
          </p:cNvPr>
          <p:cNvSpPr txBox="1">
            <a:spLocks/>
          </p:cNvSpPr>
          <p:nvPr userDrawn="1"/>
        </p:nvSpPr>
        <p:spPr>
          <a:xfrm>
            <a:off x="6807200" y="4945379"/>
            <a:ext cx="761999" cy="18287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lgn="r">
              <a:spcBef>
                <a:spcPts val="5"/>
              </a:spcBef>
            </a:pPr>
            <a:endParaRPr lang="de-DE" b="0" spc="10" dirty="0"/>
          </a:p>
        </p:txBody>
      </p:sp>
      <p:sp>
        <p:nvSpPr>
          <p:cNvPr id="11" name="Holder 3">
            <a:extLst>
              <a:ext uri="{FF2B5EF4-FFF2-40B4-BE49-F238E27FC236}">
                <a16:creationId xmlns:a16="http://schemas.microsoft.com/office/drawing/2014/main" id="{3299EB9C-AF93-46B9-874F-99C450B3EDD6}"/>
              </a:ext>
            </a:extLst>
          </p:cNvPr>
          <p:cNvSpPr txBox="1">
            <a:spLocks/>
          </p:cNvSpPr>
          <p:nvPr userDrawn="1"/>
        </p:nvSpPr>
        <p:spPr>
          <a:xfrm>
            <a:off x="717758" y="4945380"/>
            <a:ext cx="5276642" cy="182879"/>
          </a:xfrm>
          <a:prstGeom prst="rect">
            <a:avLst/>
          </a:prstGeom>
        </p:spPr>
        <p:txBody>
          <a:bodyPr wrap="none"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marR="0" lvl="0" indent="0" algn="l" defTabSz="686074" rtl="0" eaLnBrk="1" fontAlgn="auto" latinLnBrk="0" hangingPunct="1">
              <a:lnSpc>
                <a:spcPct val="100000"/>
              </a:lnSpc>
              <a:spcBef>
                <a:spcPts val="5"/>
              </a:spcBef>
              <a:spcAft>
                <a:spcPts val="0"/>
              </a:spcAft>
              <a:buClrTx/>
              <a:buSzTx/>
              <a:buFontTx/>
              <a:buNone/>
              <a:tabLst/>
              <a:defRPr/>
            </a:pPr>
            <a:r>
              <a:rPr lang="de-DE" sz="1000" b="0" spc="10" dirty="0" smtClean="0">
                <a:solidFill>
                  <a:schemeClr val="bg1"/>
                </a:solidFill>
              </a:rPr>
              <a:t>Schulungsunterlagen </a:t>
            </a:r>
            <a:r>
              <a:rPr lang="de-DE" sz="1000" b="0" dirty="0" smtClean="0">
                <a:solidFill>
                  <a:schemeClr val="bg1"/>
                </a:solidFill>
              </a:rPr>
              <a:t>ǀ</a:t>
            </a:r>
            <a:r>
              <a:rPr lang="de-DE" sz="1000" b="0" spc="10" baseline="0" dirty="0" smtClean="0">
                <a:solidFill>
                  <a:schemeClr val="bg1"/>
                </a:solidFill>
              </a:rPr>
              <a:t> Citavi </a:t>
            </a:r>
            <a:r>
              <a:rPr lang="de-DE" sz="1000" b="0" dirty="0" smtClean="0">
                <a:solidFill>
                  <a:schemeClr val="bg1"/>
                </a:solidFill>
              </a:rPr>
              <a:t>ǀ Stand: April 2020</a:t>
            </a:r>
            <a:endParaRPr lang="de-DE" sz="1000" b="0" i="0" kern="1200" dirty="0" smtClean="0">
              <a:solidFill>
                <a:schemeClr val="bg1"/>
              </a:solidFill>
              <a:latin typeface="Arial"/>
              <a:ea typeface="+mn-ea"/>
              <a:cs typeface="Arial"/>
            </a:endParaRPr>
          </a:p>
        </p:txBody>
      </p:sp>
      <p:sp>
        <p:nvSpPr>
          <p:cNvPr id="15" name="Holder 3">
            <a:extLst>
              <a:ext uri="{FF2B5EF4-FFF2-40B4-BE49-F238E27FC236}">
                <a16:creationId xmlns:a16="http://schemas.microsoft.com/office/drawing/2014/main" id="{3299EB9C-AF93-46B9-874F-99C450B3EDD6}"/>
              </a:ext>
            </a:extLst>
          </p:cNvPr>
          <p:cNvSpPr txBox="1">
            <a:spLocks/>
          </p:cNvSpPr>
          <p:nvPr userDrawn="1"/>
        </p:nvSpPr>
        <p:spPr>
          <a:xfrm>
            <a:off x="8018528" y="4953097"/>
            <a:ext cx="825903" cy="18287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b="1" spc="10" dirty="0" smtClean="0"/>
              <a:t>ulb.hhu.de</a:t>
            </a:r>
            <a:endParaRPr lang="de-DE" b="1" spc="10" dirty="0"/>
          </a:p>
        </p:txBody>
      </p:sp>
    </p:spTree>
    <p:extLst>
      <p:ext uri="{BB962C8B-B14F-4D97-AF65-F5344CB8AC3E}">
        <p14:creationId xmlns:p14="http://schemas.microsoft.com/office/powerpoint/2010/main" val="1633912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2921D334-520E-4FBB-B8A8-6A609B53F956}"/>
              </a:ext>
            </a:extLst>
          </p:cNvPr>
          <p:cNvSpPr>
            <a:spLocks noGrp="1"/>
          </p:cNvSpPr>
          <p:nvPr>
            <p:ph type="body" sz="quarter" idx="14" hasCustomPrompt="1"/>
          </p:nvPr>
        </p:nvSpPr>
        <p:spPr>
          <a:xfrm>
            <a:off x="480061" y="1299029"/>
            <a:ext cx="6909589" cy="3439886"/>
          </a:xfrm>
          <a:prstGeom prst="rect">
            <a:avLst/>
          </a:prstGeom>
        </p:spPr>
        <p:txBody>
          <a:bodyPr>
            <a:noAutofit/>
          </a:bodyPr>
          <a:lstStyle>
            <a:lvl1pPr marL="0" indent="0">
              <a:buClr>
                <a:schemeClr val="accent1"/>
              </a:buClr>
              <a:buFont typeface="Wingdings" panose="05000000000000000000" pitchFamily="2" charset="2"/>
              <a:buNone/>
              <a:defRPr sz="2000">
                <a:solidFill>
                  <a:schemeClr val="tx1">
                    <a:lumMod val="65000"/>
                    <a:lumOff val="35000"/>
                  </a:schemeClr>
                </a:solidFill>
              </a:defRPr>
            </a:lvl1pPr>
            <a:lvl2pPr marL="685800" indent="-228600">
              <a:buClr>
                <a:schemeClr val="accent1"/>
              </a:buClr>
              <a:buFont typeface="Wingdings" panose="05000000000000000000" pitchFamily="2" charset="2"/>
              <a:buChar char="§"/>
              <a:defRPr sz="2000">
                <a:solidFill>
                  <a:schemeClr val="tx1">
                    <a:lumMod val="65000"/>
                    <a:lumOff val="35000"/>
                  </a:schemeClr>
                </a:solidFill>
              </a:defRPr>
            </a:lvl2pPr>
            <a:lvl3pPr marL="1143000" indent="-228600">
              <a:buClr>
                <a:schemeClr val="accent1"/>
              </a:buClr>
              <a:buFont typeface="Wingdings" panose="05000000000000000000" pitchFamily="2" charset="2"/>
              <a:buChar char="§"/>
              <a:defRPr>
                <a:solidFill>
                  <a:schemeClr val="tx1">
                    <a:lumMod val="65000"/>
                    <a:lumOff val="35000"/>
                  </a:schemeClr>
                </a:solidFill>
              </a:defRPr>
            </a:lvl3pPr>
            <a:lvl4pPr marL="1600200" indent="-228600">
              <a:buClr>
                <a:schemeClr val="accent1"/>
              </a:buClr>
              <a:buFont typeface="Wingdings" panose="05000000000000000000" pitchFamily="2" charset="2"/>
              <a:buChar char="§"/>
              <a:defRPr>
                <a:solidFill>
                  <a:schemeClr val="tx1">
                    <a:lumMod val="65000"/>
                    <a:lumOff val="35000"/>
                  </a:schemeClr>
                </a:solidFill>
              </a:defRPr>
            </a:lvl4pPr>
            <a:lvl5pPr marL="2057400" indent="-228600">
              <a:buClr>
                <a:schemeClr val="accent1"/>
              </a:buClr>
              <a:buFont typeface="Wingdings" panose="05000000000000000000" pitchFamily="2" charset="2"/>
              <a:buChar char="§"/>
              <a:defRPr>
                <a:solidFill>
                  <a:schemeClr val="tx1">
                    <a:lumMod val="65000"/>
                    <a:lumOff val="35000"/>
                  </a:schemeClr>
                </a:solidFill>
              </a:defRPr>
            </a:lvl5pPr>
          </a:lstStyle>
          <a:p>
            <a:pPr lvl="0"/>
            <a:r>
              <a:rPr lang="de-DE" dirty="0" smtClean="0"/>
              <a:t>Text</a:t>
            </a:r>
          </a:p>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Foliennummernplatzhalter 5">
            <a:extLst>
              <a:ext uri="{FF2B5EF4-FFF2-40B4-BE49-F238E27FC236}">
                <a16:creationId xmlns:a16="http://schemas.microsoft.com/office/drawing/2014/main" id="{531828BE-335D-4B57-A559-B7210FECF294}"/>
              </a:ext>
            </a:extLst>
          </p:cNvPr>
          <p:cNvSpPr>
            <a:spLocks noGrp="1"/>
          </p:cNvSpPr>
          <p:nvPr>
            <p:ph type="sldNum" sz="quarter" idx="4"/>
          </p:nvPr>
        </p:nvSpPr>
        <p:spPr>
          <a:xfrm>
            <a:off x="1" y="4952637"/>
            <a:ext cx="406399" cy="190863"/>
          </a:xfrm>
          <a:prstGeom prst="rect">
            <a:avLst/>
          </a:prstGeom>
        </p:spPr>
        <p:txBody>
          <a:bodyPr lIns="0" tIns="0" rIns="0" bIns="0" anchor="ctr" anchorCtr="0"/>
          <a:lstStyle>
            <a:lvl1pPr algn="ctr">
              <a:defRPr sz="1000">
                <a:solidFill>
                  <a:schemeClr val="bg1"/>
                </a:solidFill>
                <a:latin typeface="Arial" panose="020B0604020202020204" pitchFamily="34" charset="0"/>
                <a:cs typeface="Arial" panose="020B0604020202020204" pitchFamily="34" charset="0"/>
              </a:defRPr>
            </a:lvl1pPr>
          </a:lstStyle>
          <a:p>
            <a:fld id="{0999E1DB-E7F9-486F-9093-8A5D1B43E40F}" type="slidenum">
              <a:rPr lang="de-DE" smtClean="0"/>
              <a:pPr/>
              <a:t>‹Nr.›</a:t>
            </a:fld>
            <a:endParaRPr lang="de-DE" dirty="0"/>
          </a:p>
        </p:txBody>
      </p:sp>
      <p:sp>
        <p:nvSpPr>
          <p:cNvPr id="4" name="Titel 3"/>
          <p:cNvSpPr>
            <a:spLocks noGrp="1"/>
          </p:cNvSpPr>
          <p:nvPr>
            <p:ph type="title"/>
          </p:nvPr>
        </p:nvSpPr>
        <p:spPr>
          <a:xfrm>
            <a:off x="480061" y="383497"/>
            <a:ext cx="8035289" cy="385762"/>
          </a:xfrm>
          <a:prstGeom prst="rect">
            <a:avLst/>
          </a:prstGeom>
        </p:spPr>
        <p:txBody>
          <a:bodyPr/>
          <a:lstStyle>
            <a:lvl1pPr>
              <a:defRPr sz="2000" b="0"/>
            </a:lvl1pPr>
          </a:lstStyle>
          <a:p>
            <a:r>
              <a:rPr lang="de-DE" dirty="0" smtClean="0"/>
              <a:t>Titel</a:t>
            </a:r>
            <a:endParaRPr lang="de-DE" dirty="0"/>
          </a:p>
        </p:txBody>
      </p:sp>
      <p:pic>
        <p:nvPicPr>
          <p:cNvPr id="6" name="Grafi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1436" y="3810000"/>
            <a:ext cx="1402563" cy="470364"/>
          </a:xfrm>
          <a:prstGeom prst="rect">
            <a:avLst/>
          </a:prstGeom>
        </p:spPr>
      </p:pic>
    </p:spTree>
    <p:extLst>
      <p:ext uri="{BB962C8B-B14F-4D97-AF65-F5344CB8AC3E}">
        <p14:creationId xmlns:p14="http://schemas.microsoft.com/office/powerpoint/2010/main" val="1565350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xt Bi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2921D334-520E-4FBB-B8A8-6A609B53F956}"/>
              </a:ext>
            </a:extLst>
          </p:cNvPr>
          <p:cNvSpPr>
            <a:spLocks noGrp="1"/>
          </p:cNvSpPr>
          <p:nvPr>
            <p:ph type="body" sz="quarter" idx="14" hasCustomPrompt="1"/>
          </p:nvPr>
        </p:nvSpPr>
        <p:spPr>
          <a:xfrm>
            <a:off x="480061" y="1299029"/>
            <a:ext cx="3112225" cy="3439886"/>
          </a:xfrm>
          <a:prstGeom prst="rect">
            <a:avLst/>
          </a:prstGeom>
        </p:spPr>
        <p:txBody>
          <a:bodyPr>
            <a:noAutofit/>
          </a:bodyPr>
          <a:lstStyle>
            <a:lvl1pPr marL="0" indent="0">
              <a:buClr>
                <a:schemeClr val="accent1"/>
              </a:buClr>
              <a:buFont typeface="Wingdings" panose="05000000000000000000" pitchFamily="2" charset="2"/>
              <a:buNone/>
              <a:defRPr sz="2000">
                <a:solidFill>
                  <a:schemeClr val="tx1">
                    <a:lumMod val="65000"/>
                    <a:lumOff val="35000"/>
                  </a:schemeClr>
                </a:solidFill>
              </a:defRPr>
            </a:lvl1pPr>
            <a:lvl2pPr marL="685800" indent="-228600">
              <a:buClr>
                <a:schemeClr val="accent1"/>
              </a:buClr>
              <a:buFont typeface="Wingdings" panose="05000000000000000000" pitchFamily="2" charset="2"/>
              <a:buChar char="§"/>
              <a:defRPr sz="2000">
                <a:solidFill>
                  <a:schemeClr val="tx1">
                    <a:lumMod val="65000"/>
                    <a:lumOff val="35000"/>
                  </a:schemeClr>
                </a:solidFill>
              </a:defRPr>
            </a:lvl2pPr>
            <a:lvl3pPr marL="1143000" indent="-228600">
              <a:buClr>
                <a:schemeClr val="accent1"/>
              </a:buClr>
              <a:buFont typeface="Wingdings" panose="05000000000000000000" pitchFamily="2" charset="2"/>
              <a:buChar char="§"/>
              <a:defRPr>
                <a:solidFill>
                  <a:schemeClr val="tx1">
                    <a:lumMod val="65000"/>
                    <a:lumOff val="35000"/>
                  </a:schemeClr>
                </a:solidFill>
              </a:defRPr>
            </a:lvl3pPr>
            <a:lvl4pPr marL="1600200" indent="-228600">
              <a:buClr>
                <a:schemeClr val="accent1"/>
              </a:buClr>
              <a:buFont typeface="Wingdings" panose="05000000000000000000" pitchFamily="2" charset="2"/>
              <a:buChar char="§"/>
              <a:defRPr>
                <a:solidFill>
                  <a:schemeClr val="tx1">
                    <a:lumMod val="65000"/>
                    <a:lumOff val="35000"/>
                  </a:schemeClr>
                </a:solidFill>
              </a:defRPr>
            </a:lvl4pPr>
            <a:lvl5pPr marL="2057400" indent="-228600">
              <a:buClr>
                <a:schemeClr val="accent1"/>
              </a:buClr>
              <a:buFont typeface="Wingdings" panose="05000000000000000000" pitchFamily="2" charset="2"/>
              <a:buChar char="§"/>
              <a:defRPr>
                <a:solidFill>
                  <a:schemeClr val="tx1">
                    <a:lumMod val="65000"/>
                    <a:lumOff val="35000"/>
                  </a:schemeClr>
                </a:solidFill>
              </a:defRPr>
            </a:lvl5pPr>
          </a:lstStyle>
          <a:p>
            <a:pPr lvl="0"/>
            <a:r>
              <a:rPr lang="de-DE" dirty="0" smtClean="0"/>
              <a:t>Text</a:t>
            </a:r>
          </a:p>
          <a:p>
            <a:pPr lvl="0"/>
            <a:endParaRPr lang="de-DE" dirty="0"/>
          </a:p>
        </p:txBody>
      </p:sp>
      <p:sp>
        <p:nvSpPr>
          <p:cNvPr id="5" name="Foliennummernplatzhalter 5">
            <a:extLst>
              <a:ext uri="{FF2B5EF4-FFF2-40B4-BE49-F238E27FC236}">
                <a16:creationId xmlns:a16="http://schemas.microsoft.com/office/drawing/2014/main" id="{531828BE-335D-4B57-A559-B7210FECF294}"/>
              </a:ext>
            </a:extLst>
          </p:cNvPr>
          <p:cNvSpPr>
            <a:spLocks noGrp="1"/>
          </p:cNvSpPr>
          <p:nvPr>
            <p:ph type="sldNum" sz="quarter" idx="4"/>
          </p:nvPr>
        </p:nvSpPr>
        <p:spPr>
          <a:xfrm>
            <a:off x="2" y="4952637"/>
            <a:ext cx="384628" cy="190863"/>
          </a:xfrm>
          <a:prstGeom prst="rect">
            <a:avLst/>
          </a:prstGeom>
        </p:spPr>
        <p:txBody>
          <a:bodyPr lIns="0" tIns="0" rIns="0" bIns="0" anchor="ctr" anchorCtr="0"/>
          <a:lstStyle>
            <a:lvl1pPr algn="ctr">
              <a:defRPr sz="1000">
                <a:solidFill>
                  <a:schemeClr val="bg1"/>
                </a:solidFill>
                <a:latin typeface="Arial" panose="020B0604020202020204" pitchFamily="34" charset="0"/>
                <a:cs typeface="Arial" panose="020B0604020202020204" pitchFamily="34" charset="0"/>
              </a:defRPr>
            </a:lvl1pPr>
          </a:lstStyle>
          <a:p>
            <a:fld id="{0999E1DB-E7F9-486F-9093-8A5D1B43E40F}" type="slidenum">
              <a:rPr lang="de-DE" smtClean="0"/>
              <a:pPr/>
              <a:t>‹Nr.›</a:t>
            </a:fld>
            <a:endParaRPr lang="de-DE" dirty="0"/>
          </a:p>
        </p:txBody>
      </p:sp>
      <p:sp>
        <p:nvSpPr>
          <p:cNvPr id="4" name="Titel 3"/>
          <p:cNvSpPr>
            <a:spLocks noGrp="1"/>
          </p:cNvSpPr>
          <p:nvPr>
            <p:ph type="title"/>
          </p:nvPr>
        </p:nvSpPr>
        <p:spPr>
          <a:xfrm>
            <a:off x="480061" y="383497"/>
            <a:ext cx="8035289" cy="385762"/>
          </a:xfrm>
          <a:prstGeom prst="rect">
            <a:avLst/>
          </a:prstGeom>
        </p:spPr>
        <p:txBody>
          <a:bodyPr/>
          <a:lstStyle>
            <a:lvl1pPr>
              <a:defRPr sz="2000" b="0"/>
            </a:lvl1pPr>
          </a:lstStyle>
          <a:p>
            <a:r>
              <a:rPr lang="de-DE" dirty="0" smtClean="0"/>
              <a:t>Titel</a:t>
            </a:r>
            <a:endParaRPr lang="de-DE" dirty="0"/>
          </a:p>
        </p:txBody>
      </p:sp>
      <p:sp>
        <p:nvSpPr>
          <p:cNvPr id="3" name="Bildplatzhalter 2"/>
          <p:cNvSpPr>
            <a:spLocks noGrp="1"/>
          </p:cNvSpPr>
          <p:nvPr>
            <p:ph type="pic" sz="quarter" idx="15"/>
          </p:nvPr>
        </p:nvSpPr>
        <p:spPr>
          <a:xfrm>
            <a:off x="3860800" y="1299029"/>
            <a:ext cx="3686175" cy="3439886"/>
          </a:xfrm>
          <a:prstGeom prst="rect">
            <a:avLst/>
          </a:prstGeom>
        </p:spPr>
        <p:txBody>
          <a:bodyPr/>
          <a:lstStyle>
            <a:lvl1pPr>
              <a:defRPr>
                <a:solidFill>
                  <a:schemeClr val="bg1">
                    <a:lumMod val="65000"/>
                  </a:schemeClr>
                </a:solidFill>
              </a:defRPr>
            </a:lvl1pPr>
          </a:lstStyle>
          <a:p>
            <a:r>
              <a:rPr lang="de-DE" dirty="0" smtClean="0"/>
              <a:t>Bild</a:t>
            </a:r>
            <a:endParaRPr lang="de-DE" dirty="0"/>
          </a:p>
        </p:txBody>
      </p:sp>
      <p:pic>
        <p:nvPicPr>
          <p:cNvPr id="6" name="Grafi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1436" y="3810000"/>
            <a:ext cx="1402563" cy="470364"/>
          </a:xfrm>
          <a:prstGeom prst="rect">
            <a:avLst/>
          </a:prstGeom>
        </p:spPr>
      </p:pic>
    </p:spTree>
    <p:extLst>
      <p:ext uri="{BB962C8B-B14F-4D97-AF65-F5344CB8AC3E}">
        <p14:creationId xmlns:p14="http://schemas.microsoft.com/office/powerpoint/2010/main" val="1641878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it Logo">
    <p:spTree>
      <p:nvGrpSpPr>
        <p:cNvPr id="1" name=""/>
        <p:cNvGrpSpPr/>
        <p:nvPr/>
      </p:nvGrpSpPr>
      <p:grpSpPr>
        <a:xfrm>
          <a:off x="0" y="0"/>
          <a:ext cx="0" cy="0"/>
          <a:chOff x="0" y="0"/>
          <a:chExt cx="0" cy="0"/>
        </a:xfrm>
      </p:grpSpPr>
      <p:sp>
        <p:nvSpPr>
          <p:cNvPr id="7" name="bk object 18">
            <a:extLst>
              <a:ext uri="{FF2B5EF4-FFF2-40B4-BE49-F238E27FC236}">
                <a16:creationId xmlns:a16="http://schemas.microsoft.com/office/drawing/2014/main" id="{43762DC1-C2FD-42CE-AFEB-715EE62A1F3D}"/>
              </a:ext>
            </a:extLst>
          </p:cNvPr>
          <p:cNvSpPr/>
          <p:nvPr userDrawn="1"/>
        </p:nvSpPr>
        <p:spPr>
          <a:xfrm>
            <a:off x="-4876" y="4945380"/>
            <a:ext cx="462076"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chemeClr val="bg1">
              <a:lumMod val="65000"/>
            </a:schemeClr>
          </a:solidFill>
        </p:spPr>
        <p:txBody>
          <a:bodyPr wrap="square" lIns="0" tIns="0" rIns="0" bIns="0" rtlCol="0"/>
          <a:lstStyle/>
          <a:p>
            <a:endParaRPr/>
          </a:p>
        </p:txBody>
      </p:sp>
      <p:sp>
        <p:nvSpPr>
          <p:cNvPr id="16" name="Foliennummernplatzhalter 5">
            <a:extLst>
              <a:ext uri="{FF2B5EF4-FFF2-40B4-BE49-F238E27FC236}">
                <a16:creationId xmlns:a16="http://schemas.microsoft.com/office/drawing/2014/main" id="{531828BE-335D-4B57-A559-B7210FECF294}"/>
              </a:ext>
            </a:extLst>
          </p:cNvPr>
          <p:cNvSpPr>
            <a:spLocks noGrp="1"/>
          </p:cNvSpPr>
          <p:nvPr>
            <p:ph type="sldNum" sz="quarter" idx="4"/>
          </p:nvPr>
        </p:nvSpPr>
        <p:spPr>
          <a:xfrm>
            <a:off x="1" y="4952637"/>
            <a:ext cx="447442" cy="190863"/>
          </a:xfrm>
          <a:prstGeom prst="rect">
            <a:avLst/>
          </a:prstGeom>
        </p:spPr>
        <p:txBody>
          <a:bodyPr lIns="0" tIns="0" rIns="0" bIns="0" anchor="ctr" anchorCtr="0"/>
          <a:lstStyle>
            <a:lvl1pPr algn="ctr">
              <a:defRPr sz="1000">
                <a:solidFill>
                  <a:schemeClr val="bg1"/>
                </a:solidFill>
                <a:latin typeface="Arial" panose="020B0604020202020204" pitchFamily="34" charset="0"/>
                <a:cs typeface="Arial" panose="020B0604020202020204" pitchFamily="34" charset="0"/>
              </a:defRPr>
            </a:lvl1pPr>
          </a:lstStyle>
          <a:p>
            <a:fld id="{0999E1DB-E7F9-486F-9093-8A5D1B43E40F}" type="slidenum">
              <a:rPr lang="de-DE" smtClean="0"/>
              <a:pPr/>
              <a:t>‹Nr.›</a:t>
            </a:fld>
            <a:endParaRPr lang="de-DE" dirty="0"/>
          </a:p>
        </p:txBody>
      </p:sp>
      <p:sp>
        <p:nvSpPr>
          <p:cNvPr id="10" name="Titel 9"/>
          <p:cNvSpPr>
            <a:spLocks noGrp="1"/>
          </p:cNvSpPr>
          <p:nvPr>
            <p:ph type="title" hasCustomPrompt="1"/>
          </p:nvPr>
        </p:nvSpPr>
        <p:spPr>
          <a:xfrm>
            <a:off x="1510162" y="3051044"/>
            <a:ext cx="5913895" cy="993775"/>
          </a:xfrm>
          <a:prstGeom prst="rect">
            <a:avLst/>
          </a:prstGeom>
        </p:spPr>
        <p:txBody>
          <a:bodyPr/>
          <a:lstStyle>
            <a:lvl1pPr>
              <a:defRPr sz="2400">
                <a:solidFill>
                  <a:schemeClr val="bg1">
                    <a:lumMod val="65000"/>
                  </a:schemeClr>
                </a:solidFill>
                <a:latin typeface="Arial" panose="020B0604020202020204" pitchFamily="34" charset="0"/>
                <a:cs typeface="Arial" panose="020B0604020202020204" pitchFamily="34" charset="0"/>
              </a:defRPr>
            </a:lvl1pPr>
          </a:lstStyle>
          <a:p>
            <a:r>
              <a:rPr lang="de-DE" dirty="0" smtClean="0"/>
              <a:t>Kapiteltitel</a:t>
            </a:r>
            <a:endParaRPr lang="de-DE" dirty="0"/>
          </a:p>
        </p:txBody>
      </p:sp>
      <p:sp>
        <p:nvSpPr>
          <p:cNvPr id="13" name="Textplatzhalter 12"/>
          <p:cNvSpPr>
            <a:spLocks noGrp="1"/>
          </p:cNvSpPr>
          <p:nvPr>
            <p:ph type="body" sz="quarter" idx="10" hasCustomPrompt="1"/>
          </p:nvPr>
        </p:nvSpPr>
        <p:spPr>
          <a:xfrm>
            <a:off x="447443" y="1925945"/>
            <a:ext cx="1062719" cy="2511425"/>
          </a:xfrm>
          <a:prstGeom prst="rect">
            <a:avLst/>
          </a:prstGeom>
        </p:spPr>
        <p:txBody>
          <a:bodyPr/>
          <a:lstStyle>
            <a:lvl1pPr marL="0" indent="0">
              <a:buNone/>
              <a:defRPr sz="13000">
                <a:solidFill>
                  <a:schemeClr val="bg1">
                    <a:lumMod val="65000"/>
                  </a:schemeClr>
                </a:solidFill>
                <a:latin typeface="Arial" panose="020B0604020202020204" pitchFamily="34" charset="0"/>
                <a:cs typeface="Arial" panose="020B0604020202020204" pitchFamily="34" charset="0"/>
              </a:defRPr>
            </a:lvl1pPr>
          </a:lstStyle>
          <a:p>
            <a:pPr lvl="0"/>
            <a:r>
              <a:rPr lang="de-DE" dirty="0" smtClean="0"/>
              <a:t>1</a:t>
            </a:r>
            <a:endParaRPr lang="de-DE" dirty="0"/>
          </a:p>
        </p:txBody>
      </p:sp>
      <p:sp>
        <p:nvSpPr>
          <p:cNvPr id="12" name="Titel 3"/>
          <p:cNvSpPr txBox="1">
            <a:spLocks/>
          </p:cNvSpPr>
          <p:nvPr userDrawn="1"/>
        </p:nvSpPr>
        <p:spPr>
          <a:xfrm>
            <a:off x="480061" y="383497"/>
            <a:ext cx="8035289" cy="385762"/>
          </a:xfrm>
          <a:prstGeom prst="rect">
            <a:avLst/>
          </a:prstGeom>
        </p:spPr>
        <p:txBody>
          <a:bodyPr/>
          <a:lstStyle>
            <a:lvl1pPr algn="l" defTabSz="685800" rtl="0" eaLnBrk="1" latinLnBrk="0" hangingPunct="1">
              <a:lnSpc>
                <a:spcPct val="90000"/>
              </a:lnSpc>
              <a:spcBef>
                <a:spcPct val="0"/>
              </a:spcBef>
              <a:buNone/>
              <a:defRPr sz="2000" b="0" kern="1200">
                <a:solidFill>
                  <a:schemeClr val="tx1"/>
                </a:solidFill>
                <a:latin typeface="+mj-lt"/>
                <a:ea typeface="+mj-ea"/>
                <a:cs typeface="+mj-cs"/>
              </a:defRPr>
            </a:lvl1pPr>
          </a:lstStyle>
          <a:p>
            <a:r>
              <a:rPr lang="de-DE" dirty="0" smtClean="0">
                <a:solidFill>
                  <a:schemeClr val="bg1">
                    <a:lumMod val="50000"/>
                  </a:schemeClr>
                </a:solidFill>
                <a:latin typeface="Arial" panose="020B0604020202020204" pitchFamily="34" charset="0"/>
                <a:cs typeface="Arial" panose="020B0604020202020204" pitchFamily="34" charset="0"/>
              </a:rPr>
              <a:t>Titel</a:t>
            </a:r>
            <a:endParaRPr lang="de-DE" dirty="0">
              <a:solidFill>
                <a:schemeClr val="bg1">
                  <a:lumMod val="50000"/>
                </a:schemeClr>
              </a:solidFill>
              <a:latin typeface="Arial" panose="020B0604020202020204" pitchFamily="34" charset="0"/>
              <a:cs typeface="Arial" panose="020B0604020202020204" pitchFamily="34" charset="0"/>
            </a:endParaRPr>
          </a:p>
        </p:txBody>
      </p:sp>
      <p:pic>
        <p:nvPicPr>
          <p:cNvPr id="14" name="Grafik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4514" y="3781577"/>
            <a:ext cx="1509486" cy="498787"/>
          </a:xfrm>
          <a:prstGeom prst="rect">
            <a:avLst/>
          </a:prstGeom>
        </p:spPr>
      </p:pic>
      <p:sp>
        <p:nvSpPr>
          <p:cNvPr id="8" name="bk object 18">
            <a:extLst>
              <a:ext uri="{FF2B5EF4-FFF2-40B4-BE49-F238E27FC236}">
                <a16:creationId xmlns:a16="http://schemas.microsoft.com/office/drawing/2014/main" id="{76098270-8824-46AE-A5C5-CD99A62A1C4C}"/>
              </a:ext>
            </a:extLst>
          </p:cNvPr>
          <p:cNvSpPr/>
          <p:nvPr userDrawn="1"/>
        </p:nvSpPr>
        <p:spPr>
          <a:xfrm>
            <a:off x="522288" y="494538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chemeClr val="bg1">
              <a:lumMod val="65000"/>
            </a:schemeClr>
          </a:solidFill>
        </p:spPr>
        <p:txBody>
          <a:bodyPr wrap="square" lIns="0" tIns="0" rIns="0" bIns="0" rtlCol="0"/>
          <a:lstStyle/>
          <a:p>
            <a:endParaRPr/>
          </a:p>
        </p:txBody>
      </p:sp>
      <p:sp>
        <p:nvSpPr>
          <p:cNvPr id="9" name="Holder 3">
            <a:extLst>
              <a:ext uri="{FF2B5EF4-FFF2-40B4-BE49-F238E27FC236}">
                <a16:creationId xmlns:a16="http://schemas.microsoft.com/office/drawing/2014/main" id="{3299EB9C-AF93-46B9-874F-99C450B3EDD6}"/>
              </a:ext>
            </a:extLst>
          </p:cNvPr>
          <p:cNvSpPr txBox="1">
            <a:spLocks/>
          </p:cNvSpPr>
          <p:nvPr userDrawn="1"/>
        </p:nvSpPr>
        <p:spPr>
          <a:xfrm>
            <a:off x="6807200" y="4945379"/>
            <a:ext cx="761999" cy="18287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lgn="r">
              <a:spcBef>
                <a:spcPts val="5"/>
              </a:spcBef>
            </a:pPr>
            <a:endParaRPr lang="de-DE" b="0" spc="10" dirty="0"/>
          </a:p>
        </p:txBody>
      </p:sp>
      <p:sp>
        <p:nvSpPr>
          <p:cNvPr id="11" name="Holder 3">
            <a:extLst>
              <a:ext uri="{FF2B5EF4-FFF2-40B4-BE49-F238E27FC236}">
                <a16:creationId xmlns:a16="http://schemas.microsoft.com/office/drawing/2014/main" id="{3299EB9C-AF93-46B9-874F-99C450B3EDD6}"/>
              </a:ext>
            </a:extLst>
          </p:cNvPr>
          <p:cNvSpPr txBox="1">
            <a:spLocks/>
          </p:cNvSpPr>
          <p:nvPr userDrawn="1"/>
        </p:nvSpPr>
        <p:spPr>
          <a:xfrm>
            <a:off x="717758" y="4945380"/>
            <a:ext cx="5276642" cy="182879"/>
          </a:xfrm>
          <a:prstGeom prst="rect">
            <a:avLst/>
          </a:prstGeom>
        </p:spPr>
        <p:txBody>
          <a:bodyPr wrap="none"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marR="0" lvl="0" indent="0" algn="l" defTabSz="686074" rtl="0" eaLnBrk="1" fontAlgn="auto" latinLnBrk="0" hangingPunct="1">
              <a:lnSpc>
                <a:spcPct val="100000"/>
              </a:lnSpc>
              <a:spcBef>
                <a:spcPts val="5"/>
              </a:spcBef>
              <a:spcAft>
                <a:spcPts val="0"/>
              </a:spcAft>
              <a:buClrTx/>
              <a:buSzTx/>
              <a:buFontTx/>
              <a:buNone/>
              <a:tabLst/>
              <a:defRPr/>
            </a:pPr>
            <a:r>
              <a:rPr lang="de-DE" sz="1000" b="0" spc="10" dirty="0" smtClean="0">
                <a:solidFill>
                  <a:schemeClr val="bg1"/>
                </a:solidFill>
              </a:rPr>
              <a:t>Schulungsunterlagen </a:t>
            </a:r>
            <a:r>
              <a:rPr lang="de-DE" sz="1000" b="0" dirty="0" smtClean="0">
                <a:solidFill>
                  <a:schemeClr val="bg1"/>
                </a:solidFill>
              </a:rPr>
              <a:t>ǀ</a:t>
            </a:r>
            <a:r>
              <a:rPr lang="de-DE" sz="1000" b="0" spc="10" baseline="0" dirty="0" smtClean="0">
                <a:solidFill>
                  <a:schemeClr val="bg1"/>
                </a:solidFill>
              </a:rPr>
              <a:t> Citavi </a:t>
            </a:r>
            <a:r>
              <a:rPr lang="de-DE" sz="1000" b="0" dirty="0" smtClean="0">
                <a:solidFill>
                  <a:schemeClr val="bg1"/>
                </a:solidFill>
              </a:rPr>
              <a:t>ǀ Stand: April 2020</a:t>
            </a:r>
            <a:endParaRPr lang="de-DE" sz="1000" b="0" i="0" kern="1200" dirty="0" smtClean="0">
              <a:solidFill>
                <a:schemeClr val="bg1"/>
              </a:solidFill>
              <a:latin typeface="Arial"/>
              <a:ea typeface="+mn-ea"/>
              <a:cs typeface="Arial"/>
            </a:endParaRPr>
          </a:p>
        </p:txBody>
      </p:sp>
      <p:sp>
        <p:nvSpPr>
          <p:cNvPr id="15" name="Holder 3">
            <a:extLst>
              <a:ext uri="{FF2B5EF4-FFF2-40B4-BE49-F238E27FC236}">
                <a16:creationId xmlns:a16="http://schemas.microsoft.com/office/drawing/2014/main" id="{3299EB9C-AF93-46B9-874F-99C450B3EDD6}"/>
              </a:ext>
            </a:extLst>
          </p:cNvPr>
          <p:cNvSpPr txBox="1">
            <a:spLocks/>
          </p:cNvSpPr>
          <p:nvPr userDrawn="1"/>
        </p:nvSpPr>
        <p:spPr>
          <a:xfrm>
            <a:off x="8018528" y="4953097"/>
            <a:ext cx="825903" cy="18287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b="1" spc="10" dirty="0" smtClean="0"/>
              <a:t>ulb.hhu.de</a:t>
            </a:r>
            <a:endParaRPr lang="de-DE" b="1" spc="10" dirty="0"/>
          </a:p>
        </p:txBody>
      </p:sp>
    </p:spTree>
    <p:extLst>
      <p:ext uri="{BB962C8B-B14F-4D97-AF65-F5344CB8AC3E}">
        <p14:creationId xmlns:p14="http://schemas.microsoft.com/office/powerpoint/2010/main" val="6958135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theme" Target="../theme/theme4.xml"/><Relationship Id="rId4"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theme" Target="../theme/theme5.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afik 6">
            <a:extLst>
              <a:ext uri="{FF2B5EF4-FFF2-40B4-BE49-F238E27FC236}">
                <a16:creationId xmlns:a16="http://schemas.microsoft.com/office/drawing/2014/main" id="{4A50CB4E-A2BD-42A4-89AF-00FBAF42EDC2}"/>
              </a:ext>
            </a:extLst>
          </p:cNvPr>
          <p:cNvGrpSpPr>
            <a:grpSpLocks noChangeAspect="1"/>
          </p:cNvGrpSpPr>
          <p:nvPr userDrawn="1"/>
        </p:nvGrpSpPr>
        <p:grpSpPr>
          <a:xfrm>
            <a:off x="522288" y="342677"/>
            <a:ext cx="1528921" cy="584196"/>
            <a:chOff x="695325" y="516229"/>
            <a:chExt cx="2556359" cy="975572"/>
          </a:xfrm>
          <a:solidFill>
            <a:srgbClr val="0072BC"/>
          </a:solidFill>
        </p:grpSpPr>
        <p:sp>
          <p:nvSpPr>
            <p:cNvPr id="8" name="Freihandform: Form 8">
              <a:extLst>
                <a:ext uri="{FF2B5EF4-FFF2-40B4-BE49-F238E27FC236}">
                  <a16:creationId xmlns:a16="http://schemas.microsoft.com/office/drawing/2014/main" id="{25C16EB5-4461-4758-A5F1-9FCFC409D904}"/>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endParaRPr lang="de-DE" sz="1351"/>
            </a:p>
          </p:txBody>
        </p:sp>
        <p:sp>
          <p:nvSpPr>
            <p:cNvPr id="9" name="Freihandform: Form 9">
              <a:extLst>
                <a:ext uri="{FF2B5EF4-FFF2-40B4-BE49-F238E27FC236}">
                  <a16:creationId xmlns:a16="http://schemas.microsoft.com/office/drawing/2014/main" id="{74F2F414-99B5-4842-AE69-123A75660DF4}"/>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endParaRPr lang="de-DE" sz="1351"/>
            </a:p>
          </p:txBody>
        </p:sp>
        <p:sp>
          <p:nvSpPr>
            <p:cNvPr id="10" name="Freihandform: Form 10">
              <a:extLst>
                <a:ext uri="{FF2B5EF4-FFF2-40B4-BE49-F238E27FC236}">
                  <a16:creationId xmlns:a16="http://schemas.microsoft.com/office/drawing/2014/main" id="{2AE2AF92-0F47-4975-97EE-AD59D0F4352B}"/>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endParaRPr lang="de-DE" sz="1351"/>
            </a:p>
          </p:txBody>
        </p:sp>
        <p:sp>
          <p:nvSpPr>
            <p:cNvPr id="11" name="Freihandform: Form 11">
              <a:extLst>
                <a:ext uri="{FF2B5EF4-FFF2-40B4-BE49-F238E27FC236}">
                  <a16:creationId xmlns:a16="http://schemas.microsoft.com/office/drawing/2014/main" id="{39DDEE01-97C2-45BB-8AA5-588FD5885C56}"/>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endParaRPr lang="de-DE" sz="1351"/>
            </a:p>
          </p:txBody>
        </p:sp>
      </p:grpSp>
    </p:spTree>
    <p:extLst>
      <p:ext uri="{BB962C8B-B14F-4D97-AF65-F5344CB8AC3E}">
        <p14:creationId xmlns:p14="http://schemas.microsoft.com/office/powerpoint/2010/main" val="498780378"/>
      </p:ext>
    </p:extLst>
  </p:cSld>
  <p:clrMap bg1="lt1" tx1="dk1" bg2="lt2" tx2="dk2" accent1="accent1" accent2="accent2" accent3="accent3" accent4="accent4" accent5="accent5" accent6="accent6" hlink="hlink" folHlink="folHlink"/>
  <p:sldLayoutIdLst>
    <p:sldLayoutId id="2147483693" r:id="rId1"/>
    <p:sldLayoutId id="2147483708" r:id="rId2"/>
    <p:sldLayoutId id="2147483677" r:id="rId3"/>
    <p:sldLayoutId id="2147483709" r:id="rId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9" name="Grafik 9">
            <a:extLst>
              <a:ext uri="{FF2B5EF4-FFF2-40B4-BE49-F238E27FC236}">
                <a16:creationId xmlns:a16="http://schemas.microsoft.com/office/drawing/2014/main" id="{A240364D-AE4D-440E-88A8-B05FF302FB9D}"/>
              </a:ext>
            </a:extLst>
          </p:cNvPr>
          <p:cNvGrpSpPr/>
          <p:nvPr userDrawn="1"/>
        </p:nvGrpSpPr>
        <p:grpSpPr>
          <a:xfrm>
            <a:off x="7741437" y="394294"/>
            <a:ext cx="1049330" cy="621121"/>
            <a:chOff x="10321916" y="525077"/>
            <a:chExt cx="1399106" cy="827140"/>
          </a:xfrm>
          <a:solidFill>
            <a:schemeClr val="accent1"/>
          </a:solidFill>
        </p:grpSpPr>
        <p:grpSp>
          <p:nvGrpSpPr>
            <p:cNvPr id="30" name="Grafik 9">
              <a:extLst>
                <a:ext uri="{FF2B5EF4-FFF2-40B4-BE49-F238E27FC236}">
                  <a16:creationId xmlns:a16="http://schemas.microsoft.com/office/drawing/2014/main" id="{A240364D-AE4D-440E-88A8-B05FF302FB9D}"/>
                </a:ext>
              </a:extLst>
            </p:cNvPr>
            <p:cNvGrpSpPr/>
            <p:nvPr/>
          </p:nvGrpSpPr>
          <p:grpSpPr>
            <a:xfrm>
              <a:off x="10321916" y="525077"/>
              <a:ext cx="1179212" cy="575107"/>
              <a:chOff x="10321916" y="525077"/>
              <a:chExt cx="1179212" cy="575107"/>
            </a:xfrm>
            <a:solidFill>
              <a:schemeClr val="accent1"/>
            </a:solidFill>
          </p:grpSpPr>
          <p:sp>
            <p:nvSpPr>
              <p:cNvPr id="49" name="Freihandform: Form 20">
                <a:extLst>
                  <a:ext uri="{FF2B5EF4-FFF2-40B4-BE49-F238E27FC236}">
                    <a16:creationId xmlns:a16="http://schemas.microsoft.com/office/drawing/2014/main" id="{C5CA81CC-0A8C-4F0A-898F-756081956301}"/>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noAutofit/>
              </a:bodyPr>
              <a:lstStyle/>
              <a:p>
                <a:endParaRPr lang="de-DE" sz="1351"/>
              </a:p>
            </p:txBody>
          </p:sp>
          <p:sp>
            <p:nvSpPr>
              <p:cNvPr id="50" name="Freihandform: Form 21">
                <a:extLst>
                  <a:ext uri="{FF2B5EF4-FFF2-40B4-BE49-F238E27FC236}">
                    <a16:creationId xmlns:a16="http://schemas.microsoft.com/office/drawing/2014/main" id="{1076D363-C034-4E14-9F45-AC0FCE1EDB18}"/>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noAutofit/>
              </a:bodyPr>
              <a:lstStyle/>
              <a:p>
                <a:endParaRPr lang="de-DE" sz="1351"/>
              </a:p>
            </p:txBody>
          </p:sp>
          <p:sp>
            <p:nvSpPr>
              <p:cNvPr id="51" name="Freihandform: Form 22">
                <a:extLst>
                  <a:ext uri="{FF2B5EF4-FFF2-40B4-BE49-F238E27FC236}">
                    <a16:creationId xmlns:a16="http://schemas.microsoft.com/office/drawing/2014/main" id="{594D7886-9B36-4085-8FC4-E5D73FFB04FF}"/>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noAutofit/>
              </a:bodyPr>
              <a:lstStyle/>
              <a:p>
                <a:endParaRPr lang="de-DE" sz="1351"/>
              </a:p>
            </p:txBody>
          </p:sp>
          <p:sp>
            <p:nvSpPr>
              <p:cNvPr id="52" name="Freihandform: Form 23">
                <a:extLst>
                  <a:ext uri="{FF2B5EF4-FFF2-40B4-BE49-F238E27FC236}">
                    <a16:creationId xmlns:a16="http://schemas.microsoft.com/office/drawing/2014/main" id="{34A71752-C6CB-41A1-9ED4-535445E5CA2A}"/>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noAutofit/>
              </a:bodyPr>
              <a:lstStyle/>
              <a:p>
                <a:endParaRPr lang="de-DE" sz="1351"/>
              </a:p>
            </p:txBody>
          </p:sp>
          <p:sp>
            <p:nvSpPr>
              <p:cNvPr id="53" name="Freihandform: Form 24">
                <a:extLst>
                  <a:ext uri="{FF2B5EF4-FFF2-40B4-BE49-F238E27FC236}">
                    <a16:creationId xmlns:a16="http://schemas.microsoft.com/office/drawing/2014/main" id="{0B449204-D2C5-46C7-9446-78CB3AE33C0F}"/>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noAutofit/>
              </a:bodyPr>
              <a:lstStyle/>
              <a:p>
                <a:endParaRPr lang="de-DE" sz="1351"/>
              </a:p>
            </p:txBody>
          </p:sp>
          <p:sp>
            <p:nvSpPr>
              <p:cNvPr id="54" name="Freihandform: Form 25">
                <a:extLst>
                  <a:ext uri="{FF2B5EF4-FFF2-40B4-BE49-F238E27FC236}">
                    <a16:creationId xmlns:a16="http://schemas.microsoft.com/office/drawing/2014/main" id="{836500CA-7AFD-48CA-B6D3-0D77161C68BC}"/>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noAutofit/>
              </a:bodyPr>
              <a:lstStyle/>
              <a:p>
                <a:endParaRPr lang="de-DE" sz="1351"/>
              </a:p>
            </p:txBody>
          </p:sp>
        </p:grpSp>
        <p:sp>
          <p:nvSpPr>
            <p:cNvPr id="31" name="Freihandform: Form 26">
              <a:extLst>
                <a:ext uri="{FF2B5EF4-FFF2-40B4-BE49-F238E27FC236}">
                  <a16:creationId xmlns:a16="http://schemas.microsoft.com/office/drawing/2014/main" id="{17016B36-B092-4AFD-B601-383B7784BFBF}"/>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noAutofit/>
            </a:bodyPr>
            <a:lstStyle/>
            <a:p>
              <a:endParaRPr lang="de-DE" sz="1351"/>
            </a:p>
          </p:txBody>
        </p:sp>
        <p:sp>
          <p:nvSpPr>
            <p:cNvPr id="32" name="Freihandform: Form 27">
              <a:extLst>
                <a:ext uri="{FF2B5EF4-FFF2-40B4-BE49-F238E27FC236}">
                  <a16:creationId xmlns:a16="http://schemas.microsoft.com/office/drawing/2014/main" id="{D1A46A87-4807-4767-B647-E3EC036BC92A}"/>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noAutofit/>
            </a:bodyPr>
            <a:lstStyle/>
            <a:p>
              <a:endParaRPr lang="de-DE" sz="1351"/>
            </a:p>
          </p:txBody>
        </p:sp>
        <p:sp>
          <p:nvSpPr>
            <p:cNvPr id="33" name="Freihandform: Form 28">
              <a:extLst>
                <a:ext uri="{FF2B5EF4-FFF2-40B4-BE49-F238E27FC236}">
                  <a16:creationId xmlns:a16="http://schemas.microsoft.com/office/drawing/2014/main" id="{59FDC7EA-9A66-40BA-AEEF-50B9422FB283}"/>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noAutofit/>
            </a:bodyPr>
            <a:lstStyle/>
            <a:p>
              <a:endParaRPr lang="de-DE" sz="1351"/>
            </a:p>
          </p:txBody>
        </p:sp>
        <p:grpSp>
          <p:nvGrpSpPr>
            <p:cNvPr id="34" name="Grafik 9">
              <a:extLst>
                <a:ext uri="{FF2B5EF4-FFF2-40B4-BE49-F238E27FC236}">
                  <a16:creationId xmlns:a16="http://schemas.microsoft.com/office/drawing/2014/main" id="{A240364D-AE4D-440E-88A8-B05FF302FB9D}"/>
                </a:ext>
              </a:extLst>
            </p:cNvPr>
            <p:cNvGrpSpPr/>
            <p:nvPr/>
          </p:nvGrpSpPr>
          <p:grpSpPr>
            <a:xfrm>
              <a:off x="10496140" y="1110575"/>
              <a:ext cx="101490" cy="55578"/>
              <a:chOff x="10496140" y="1110575"/>
              <a:chExt cx="101490" cy="55578"/>
            </a:xfrm>
            <a:solidFill>
              <a:srgbClr val="000000"/>
            </a:solidFill>
          </p:grpSpPr>
          <p:sp>
            <p:nvSpPr>
              <p:cNvPr id="47" name="Freihandform: Form 30">
                <a:extLst>
                  <a:ext uri="{FF2B5EF4-FFF2-40B4-BE49-F238E27FC236}">
                    <a16:creationId xmlns:a16="http://schemas.microsoft.com/office/drawing/2014/main" id="{EDC61321-1CDD-47FE-82F4-EC44AE05670E}"/>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noAutofit/>
              </a:bodyPr>
              <a:lstStyle/>
              <a:p>
                <a:endParaRPr lang="de-DE" sz="1351"/>
              </a:p>
            </p:txBody>
          </p:sp>
          <p:sp>
            <p:nvSpPr>
              <p:cNvPr id="48" name="Freihandform: Form 31">
                <a:extLst>
                  <a:ext uri="{FF2B5EF4-FFF2-40B4-BE49-F238E27FC236}">
                    <a16:creationId xmlns:a16="http://schemas.microsoft.com/office/drawing/2014/main" id="{88F89A53-4AB3-4A93-B3CB-37874A98D1FD}"/>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noAutofit/>
              </a:bodyPr>
              <a:lstStyle/>
              <a:p>
                <a:endParaRPr lang="de-DE" sz="1351"/>
              </a:p>
            </p:txBody>
          </p:sp>
        </p:grpSp>
        <p:sp>
          <p:nvSpPr>
            <p:cNvPr id="35" name="Freihandform: Form 32">
              <a:extLst>
                <a:ext uri="{FF2B5EF4-FFF2-40B4-BE49-F238E27FC236}">
                  <a16:creationId xmlns:a16="http://schemas.microsoft.com/office/drawing/2014/main" id="{58E0EDC8-E74F-4551-8BD2-939CC38E7C32}"/>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noAutofit/>
            </a:bodyPr>
            <a:lstStyle/>
            <a:p>
              <a:endParaRPr lang="de-DE" sz="1351"/>
            </a:p>
          </p:txBody>
        </p:sp>
        <p:grpSp>
          <p:nvGrpSpPr>
            <p:cNvPr id="36" name="Grafik 9">
              <a:extLst>
                <a:ext uri="{FF2B5EF4-FFF2-40B4-BE49-F238E27FC236}">
                  <a16:creationId xmlns:a16="http://schemas.microsoft.com/office/drawing/2014/main" id="{A240364D-AE4D-440E-88A8-B05FF302FB9D}"/>
                </a:ext>
              </a:extLst>
            </p:cNvPr>
            <p:cNvGrpSpPr/>
            <p:nvPr/>
          </p:nvGrpSpPr>
          <p:grpSpPr>
            <a:xfrm>
              <a:off x="10639675" y="1081336"/>
              <a:ext cx="106322" cy="86991"/>
              <a:chOff x="10639675" y="1081336"/>
              <a:chExt cx="106322" cy="86991"/>
            </a:xfrm>
            <a:solidFill>
              <a:srgbClr val="000000"/>
            </a:solidFill>
          </p:grpSpPr>
          <p:sp>
            <p:nvSpPr>
              <p:cNvPr id="45" name="Freihandform: Form 34">
                <a:extLst>
                  <a:ext uri="{FF2B5EF4-FFF2-40B4-BE49-F238E27FC236}">
                    <a16:creationId xmlns:a16="http://schemas.microsoft.com/office/drawing/2014/main" id="{9D8C1F22-3E98-4749-B684-AA127651774A}"/>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noAutofit/>
              </a:bodyPr>
              <a:lstStyle/>
              <a:p>
                <a:endParaRPr lang="de-DE" sz="1351"/>
              </a:p>
            </p:txBody>
          </p:sp>
          <p:sp>
            <p:nvSpPr>
              <p:cNvPr id="46" name="Freihandform: Form 35">
                <a:extLst>
                  <a:ext uri="{FF2B5EF4-FFF2-40B4-BE49-F238E27FC236}">
                    <a16:creationId xmlns:a16="http://schemas.microsoft.com/office/drawing/2014/main" id="{1C3B0773-417D-4813-BD67-9BC2D01A3929}"/>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noAutofit/>
              </a:bodyPr>
              <a:lstStyle/>
              <a:p>
                <a:endParaRPr lang="de-DE" sz="1351"/>
              </a:p>
            </p:txBody>
          </p:sp>
        </p:grpSp>
        <p:sp>
          <p:nvSpPr>
            <p:cNvPr id="37" name="Freihandform: Form 36">
              <a:extLst>
                <a:ext uri="{FF2B5EF4-FFF2-40B4-BE49-F238E27FC236}">
                  <a16:creationId xmlns:a16="http://schemas.microsoft.com/office/drawing/2014/main" id="{1B5CEBB8-8410-4826-A2E1-C3C323E13940}"/>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noAutofit/>
            </a:bodyPr>
            <a:lstStyle/>
            <a:p>
              <a:endParaRPr lang="de-DE" sz="1351"/>
            </a:p>
          </p:txBody>
        </p:sp>
        <p:sp>
          <p:nvSpPr>
            <p:cNvPr id="38" name="Freihandform: Form 37">
              <a:extLst>
                <a:ext uri="{FF2B5EF4-FFF2-40B4-BE49-F238E27FC236}">
                  <a16:creationId xmlns:a16="http://schemas.microsoft.com/office/drawing/2014/main" id="{C2141CF3-1E59-49AE-B4F4-71225DE8DBD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noAutofit/>
            </a:bodyPr>
            <a:lstStyle/>
            <a:p>
              <a:endParaRPr lang="de-DE" sz="1351"/>
            </a:p>
          </p:txBody>
        </p:sp>
        <p:sp>
          <p:nvSpPr>
            <p:cNvPr id="39" name="Freihandform: Form 38">
              <a:extLst>
                <a:ext uri="{FF2B5EF4-FFF2-40B4-BE49-F238E27FC236}">
                  <a16:creationId xmlns:a16="http://schemas.microsoft.com/office/drawing/2014/main" id="{77A4FE29-4562-4C15-8839-87F3DA744A7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noAutofit/>
            </a:bodyPr>
            <a:lstStyle/>
            <a:p>
              <a:endParaRPr lang="de-DE" sz="1351"/>
            </a:p>
          </p:txBody>
        </p:sp>
        <p:grpSp>
          <p:nvGrpSpPr>
            <p:cNvPr id="40" name="Grafik 9">
              <a:extLst>
                <a:ext uri="{FF2B5EF4-FFF2-40B4-BE49-F238E27FC236}">
                  <a16:creationId xmlns:a16="http://schemas.microsoft.com/office/drawing/2014/main" id="{A240364D-AE4D-440E-88A8-B05FF302FB9D}"/>
                </a:ext>
              </a:extLst>
            </p:cNvPr>
            <p:cNvGrpSpPr/>
            <p:nvPr/>
          </p:nvGrpSpPr>
          <p:grpSpPr>
            <a:xfrm>
              <a:off x="10321916" y="1110575"/>
              <a:ext cx="1399106" cy="241642"/>
              <a:chOff x="10321916" y="1110575"/>
              <a:chExt cx="1399106" cy="241642"/>
            </a:xfrm>
            <a:solidFill>
              <a:schemeClr val="accent1"/>
            </a:solidFill>
          </p:grpSpPr>
          <p:sp>
            <p:nvSpPr>
              <p:cNvPr id="41" name="Freihandform: Form 40">
                <a:extLst>
                  <a:ext uri="{FF2B5EF4-FFF2-40B4-BE49-F238E27FC236}">
                    <a16:creationId xmlns:a16="http://schemas.microsoft.com/office/drawing/2014/main" id="{499DC055-1C0A-47CE-BA62-2B92DDA092AF}"/>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noAutofit/>
              </a:bodyPr>
              <a:lstStyle/>
              <a:p>
                <a:endParaRPr lang="de-DE" sz="1351"/>
              </a:p>
            </p:txBody>
          </p:sp>
          <p:sp>
            <p:nvSpPr>
              <p:cNvPr id="42" name="Freihandform: Form 41">
                <a:extLst>
                  <a:ext uri="{FF2B5EF4-FFF2-40B4-BE49-F238E27FC236}">
                    <a16:creationId xmlns:a16="http://schemas.microsoft.com/office/drawing/2014/main" id="{CFC50087-AE06-4FC3-BF14-DD98E5DF1E54}"/>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noAutofit/>
              </a:bodyPr>
              <a:lstStyle/>
              <a:p>
                <a:endParaRPr lang="de-DE" sz="1351"/>
              </a:p>
            </p:txBody>
          </p:sp>
          <p:sp>
            <p:nvSpPr>
              <p:cNvPr id="43" name="Freihandform: Form 42">
                <a:extLst>
                  <a:ext uri="{FF2B5EF4-FFF2-40B4-BE49-F238E27FC236}">
                    <a16:creationId xmlns:a16="http://schemas.microsoft.com/office/drawing/2014/main" id="{21874895-4ADB-4607-9955-2800059B66C0}"/>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noAutofit/>
              </a:bodyPr>
              <a:lstStyle/>
              <a:p>
                <a:endParaRPr lang="de-DE" sz="1351"/>
              </a:p>
            </p:txBody>
          </p:sp>
          <p:sp>
            <p:nvSpPr>
              <p:cNvPr id="44" name="Freihandform: Form 43">
                <a:extLst>
                  <a:ext uri="{FF2B5EF4-FFF2-40B4-BE49-F238E27FC236}">
                    <a16:creationId xmlns:a16="http://schemas.microsoft.com/office/drawing/2014/main" id="{CCA96FB2-00D1-437E-BC9E-014BF2485AA3}"/>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noAutofit/>
              </a:bodyPr>
              <a:lstStyle/>
              <a:p>
                <a:endParaRPr lang="de-DE" sz="1351"/>
              </a:p>
            </p:txBody>
          </p:sp>
        </p:grpSp>
      </p:grpSp>
      <p:sp>
        <p:nvSpPr>
          <p:cNvPr id="55" name="Freihandform: Form 44">
            <a:extLst>
              <a:ext uri="{FF2B5EF4-FFF2-40B4-BE49-F238E27FC236}">
                <a16:creationId xmlns:a16="http://schemas.microsoft.com/office/drawing/2014/main" id="{883162FD-5920-459D-B957-31A263988D88}"/>
              </a:ext>
            </a:extLst>
          </p:cNvPr>
          <p:cNvSpPr/>
          <p:nvPr userDrawn="1"/>
        </p:nvSpPr>
        <p:spPr>
          <a:xfrm>
            <a:off x="-4877" y="390926"/>
            <a:ext cx="337406" cy="294925"/>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chemeClr val="bg1">
              <a:lumMod val="65000"/>
            </a:schemeClr>
          </a:solidFill>
          <a:ln w="2402" cap="flat">
            <a:noFill/>
            <a:prstDash val="solid"/>
            <a:miter/>
          </a:ln>
        </p:spPr>
        <p:txBody>
          <a:bodyPr rtlCol="0" anchor="ctr"/>
          <a:lstStyle/>
          <a:p>
            <a:endParaRPr lang="de-DE" sz="1351"/>
          </a:p>
        </p:txBody>
      </p:sp>
    </p:spTree>
    <p:extLst>
      <p:ext uri="{BB962C8B-B14F-4D97-AF65-F5344CB8AC3E}">
        <p14:creationId xmlns:p14="http://schemas.microsoft.com/office/powerpoint/2010/main" val="4287583438"/>
      </p:ext>
    </p:extLst>
  </p:cSld>
  <p:clrMap bg1="lt1" tx1="dk1" bg2="lt2" tx2="dk2" accent1="accent1" accent2="accent2" accent3="accent3" accent4="accent4" accent5="accent5" accent6="accent6" hlink="hlink" folHlink="folHlink"/>
  <p:sldLayoutIdLst>
    <p:sldLayoutId id="2147483672" r:id="rId1"/>
    <p:sldLayoutId id="2147483710" r:id="rId2"/>
    <p:sldLayoutId id="2147483711" r:id="rId3"/>
    <p:sldLayoutId id="2147483712" r:id="rId4"/>
  </p:sldLayoutIdLst>
  <p:hf hdr="0" ftr="0" dt="0"/>
  <p:txStyles>
    <p:titleStyle>
      <a:lvl1pPr algn="l" defTabSz="914400" rtl="0" eaLnBrk="1" latinLnBrk="0" hangingPunct="1">
        <a:lnSpc>
          <a:spcPct val="90000"/>
        </a:lnSpc>
        <a:spcBef>
          <a:spcPct val="0"/>
        </a:spcBef>
        <a:buNone/>
        <a:defRPr sz="2700" kern="1200">
          <a:solidFill>
            <a:schemeClr val="bg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9" name="Grafik 9">
            <a:extLst>
              <a:ext uri="{FF2B5EF4-FFF2-40B4-BE49-F238E27FC236}">
                <a16:creationId xmlns:a16="http://schemas.microsoft.com/office/drawing/2014/main" id="{A240364D-AE4D-440E-88A8-B05FF302FB9D}"/>
              </a:ext>
            </a:extLst>
          </p:cNvPr>
          <p:cNvGrpSpPr/>
          <p:nvPr userDrawn="1"/>
        </p:nvGrpSpPr>
        <p:grpSpPr>
          <a:xfrm>
            <a:off x="7741437" y="394294"/>
            <a:ext cx="1049330" cy="621121"/>
            <a:chOff x="10321916" y="525077"/>
            <a:chExt cx="1399106" cy="827140"/>
          </a:xfrm>
          <a:solidFill>
            <a:schemeClr val="accent1"/>
          </a:solidFill>
        </p:grpSpPr>
        <p:grpSp>
          <p:nvGrpSpPr>
            <p:cNvPr id="20" name="Grafik 9">
              <a:extLst>
                <a:ext uri="{FF2B5EF4-FFF2-40B4-BE49-F238E27FC236}">
                  <a16:creationId xmlns:a16="http://schemas.microsoft.com/office/drawing/2014/main" id="{A240364D-AE4D-440E-88A8-B05FF302FB9D}"/>
                </a:ext>
              </a:extLst>
            </p:cNvPr>
            <p:cNvGrpSpPr/>
            <p:nvPr/>
          </p:nvGrpSpPr>
          <p:grpSpPr>
            <a:xfrm>
              <a:off x="10321916" y="525077"/>
              <a:ext cx="1179212" cy="575107"/>
              <a:chOff x="10321916" y="525077"/>
              <a:chExt cx="1179212" cy="575107"/>
            </a:xfrm>
            <a:solidFill>
              <a:schemeClr val="accent1"/>
            </a:solidFill>
          </p:grpSpPr>
          <p:sp>
            <p:nvSpPr>
              <p:cNvPr id="39" name="Freihandform: Form 20">
                <a:extLst>
                  <a:ext uri="{FF2B5EF4-FFF2-40B4-BE49-F238E27FC236}">
                    <a16:creationId xmlns:a16="http://schemas.microsoft.com/office/drawing/2014/main" id="{C5CA81CC-0A8C-4F0A-898F-756081956301}"/>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noAutofit/>
              </a:bodyPr>
              <a:lstStyle/>
              <a:p>
                <a:endParaRPr lang="de-DE" sz="1351"/>
              </a:p>
            </p:txBody>
          </p:sp>
          <p:sp>
            <p:nvSpPr>
              <p:cNvPr id="40" name="Freihandform: Form 21">
                <a:extLst>
                  <a:ext uri="{FF2B5EF4-FFF2-40B4-BE49-F238E27FC236}">
                    <a16:creationId xmlns:a16="http://schemas.microsoft.com/office/drawing/2014/main" id="{1076D363-C034-4E14-9F45-AC0FCE1EDB18}"/>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noAutofit/>
              </a:bodyPr>
              <a:lstStyle/>
              <a:p>
                <a:endParaRPr lang="de-DE" sz="1351"/>
              </a:p>
            </p:txBody>
          </p:sp>
          <p:sp>
            <p:nvSpPr>
              <p:cNvPr id="41" name="Freihandform: Form 22">
                <a:extLst>
                  <a:ext uri="{FF2B5EF4-FFF2-40B4-BE49-F238E27FC236}">
                    <a16:creationId xmlns:a16="http://schemas.microsoft.com/office/drawing/2014/main" id="{594D7886-9B36-4085-8FC4-E5D73FFB04FF}"/>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noAutofit/>
              </a:bodyPr>
              <a:lstStyle/>
              <a:p>
                <a:endParaRPr lang="de-DE" sz="1351"/>
              </a:p>
            </p:txBody>
          </p:sp>
          <p:sp>
            <p:nvSpPr>
              <p:cNvPr id="42" name="Freihandform: Form 23">
                <a:extLst>
                  <a:ext uri="{FF2B5EF4-FFF2-40B4-BE49-F238E27FC236}">
                    <a16:creationId xmlns:a16="http://schemas.microsoft.com/office/drawing/2014/main" id="{34A71752-C6CB-41A1-9ED4-535445E5CA2A}"/>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noAutofit/>
              </a:bodyPr>
              <a:lstStyle/>
              <a:p>
                <a:endParaRPr lang="de-DE" sz="1351"/>
              </a:p>
            </p:txBody>
          </p:sp>
          <p:sp>
            <p:nvSpPr>
              <p:cNvPr id="43" name="Freihandform: Form 24">
                <a:extLst>
                  <a:ext uri="{FF2B5EF4-FFF2-40B4-BE49-F238E27FC236}">
                    <a16:creationId xmlns:a16="http://schemas.microsoft.com/office/drawing/2014/main" id="{0B449204-D2C5-46C7-9446-78CB3AE33C0F}"/>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noAutofit/>
              </a:bodyPr>
              <a:lstStyle/>
              <a:p>
                <a:endParaRPr lang="de-DE" sz="1351"/>
              </a:p>
            </p:txBody>
          </p:sp>
          <p:sp>
            <p:nvSpPr>
              <p:cNvPr id="44" name="Freihandform: Form 25">
                <a:extLst>
                  <a:ext uri="{FF2B5EF4-FFF2-40B4-BE49-F238E27FC236}">
                    <a16:creationId xmlns:a16="http://schemas.microsoft.com/office/drawing/2014/main" id="{836500CA-7AFD-48CA-B6D3-0D77161C68BC}"/>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noAutofit/>
              </a:bodyPr>
              <a:lstStyle/>
              <a:p>
                <a:endParaRPr lang="de-DE" sz="1351"/>
              </a:p>
            </p:txBody>
          </p:sp>
        </p:grpSp>
        <p:sp>
          <p:nvSpPr>
            <p:cNvPr id="21" name="Freihandform: Form 26">
              <a:extLst>
                <a:ext uri="{FF2B5EF4-FFF2-40B4-BE49-F238E27FC236}">
                  <a16:creationId xmlns:a16="http://schemas.microsoft.com/office/drawing/2014/main" id="{17016B36-B092-4AFD-B601-383B7784BFBF}"/>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noAutofit/>
            </a:bodyPr>
            <a:lstStyle/>
            <a:p>
              <a:endParaRPr lang="de-DE" sz="1351"/>
            </a:p>
          </p:txBody>
        </p:sp>
        <p:sp>
          <p:nvSpPr>
            <p:cNvPr id="22" name="Freihandform: Form 27">
              <a:extLst>
                <a:ext uri="{FF2B5EF4-FFF2-40B4-BE49-F238E27FC236}">
                  <a16:creationId xmlns:a16="http://schemas.microsoft.com/office/drawing/2014/main" id="{D1A46A87-4807-4767-B647-E3EC036BC92A}"/>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noAutofit/>
            </a:bodyPr>
            <a:lstStyle/>
            <a:p>
              <a:endParaRPr lang="de-DE" sz="1351"/>
            </a:p>
          </p:txBody>
        </p:sp>
        <p:sp>
          <p:nvSpPr>
            <p:cNvPr id="23" name="Freihandform: Form 28">
              <a:extLst>
                <a:ext uri="{FF2B5EF4-FFF2-40B4-BE49-F238E27FC236}">
                  <a16:creationId xmlns:a16="http://schemas.microsoft.com/office/drawing/2014/main" id="{59FDC7EA-9A66-40BA-AEEF-50B9422FB283}"/>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noAutofit/>
            </a:bodyPr>
            <a:lstStyle/>
            <a:p>
              <a:endParaRPr lang="de-DE" sz="1351"/>
            </a:p>
          </p:txBody>
        </p:sp>
        <p:grpSp>
          <p:nvGrpSpPr>
            <p:cNvPr id="24" name="Grafik 9">
              <a:extLst>
                <a:ext uri="{FF2B5EF4-FFF2-40B4-BE49-F238E27FC236}">
                  <a16:creationId xmlns:a16="http://schemas.microsoft.com/office/drawing/2014/main" id="{A240364D-AE4D-440E-88A8-B05FF302FB9D}"/>
                </a:ext>
              </a:extLst>
            </p:cNvPr>
            <p:cNvGrpSpPr/>
            <p:nvPr/>
          </p:nvGrpSpPr>
          <p:grpSpPr>
            <a:xfrm>
              <a:off x="10496140" y="1110575"/>
              <a:ext cx="101490" cy="55578"/>
              <a:chOff x="10496140" y="1110575"/>
              <a:chExt cx="101490" cy="55578"/>
            </a:xfrm>
            <a:solidFill>
              <a:srgbClr val="000000"/>
            </a:solidFill>
          </p:grpSpPr>
          <p:sp>
            <p:nvSpPr>
              <p:cNvPr id="37" name="Freihandform: Form 30">
                <a:extLst>
                  <a:ext uri="{FF2B5EF4-FFF2-40B4-BE49-F238E27FC236}">
                    <a16:creationId xmlns:a16="http://schemas.microsoft.com/office/drawing/2014/main" id="{EDC61321-1CDD-47FE-82F4-EC44AE05670E}"/>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noAutofit/>
              </a:bodyPr>
              <a:lstStyle/>
              <a:p>
                <a:endParaRPr lang="de-DE" sz="1351"/>
              </a:p>
            </p:txBody>
          </p:sp>
          <p:sp>
            <p:nvSpPr>
              <p:cNvPr id="38" name="Freihandform: Form 31">
                <a:extLst>
                  <a:ext uri="{FF2B5EF4-FFF2-40B4-BE49-F238E27FC236}">
                    <a16:creationId xmlns:a16="http://schemas.microsoft.com/office/drawing/2014/main" id="{88F89A53-4AB3-4A93-B3CB-37874A98D1FD}"/>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noAutofit/>
              </a:bodyPr>
              <a:lstStyle/>
              <a:p>
                <a:endParaRPr lang="de-DE" sz="1351"/>
              </a:p>
            </p:txBody>
          </p:sp>
        </p:grpSp>
        <p:sp>
          <p:nvSpPr>
            <p:cNvPr id="25" name="Freihandform: Form 32">
              <a:extLst>
                <a:ext uri="{FF2B5EF4-FFF2-40B4-BE49-F238E27FC236}">
                  <a16:creationId xmlns:a16="http://schemas.microsoft.com/office/drawing/2014/main" id="{58E0EDC8-E74F-4551-8BD2-939CC38E7C32}"/>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noAutofit/>
            </a:bodyPr>
            <a:lstStyle/>
            <a:p>
              <a:endParaRPr lang="de-DE" sz="1351"/>
            </a:p>
          </p:txBody>
        </p:sp>
        <p:grpSp>
          <p:nvGrpSpPr>
            <p:cNvPr id="26" name="Grafik 9">
              <a:extLst>
                <a:ext uri="{FF2B5EF4-FFF2-40B4-BE49-F238E27FC236}">
                  <a16:creationId xmlns:a16="http://schemas.microsoft.com/office/drawing/2014/main" id="{A240364D-AE4D-440E-88A8-B05FF302FB9D}"/>
                </a:ext>
              </a:extLst>
            </p:cNvPr>
            <p:cNvGrpSpPr/>
            <p:nvPr/>
          </p:nvGrpSpPr>
          <p:grpSpPr>
            <a:xfrm>
              <a:off x="10639675" y="1081336"/>
              <a:ext cx="106322" cy="86991"/>
              <a:chOff x="10639675" y="1081336"/>
              <a:chExt cx="106322" cy="86991"/>
            </a:xfrm>
            <a:solidFill>
              <a:srgbClr val="000000"/>
            </a:solidFill>
          </p:grpSpPr>
          <p:sp>
            <p:nvSpPr>
              <p:cNvPr id="35" name="Freihandform: Form 34">
                <a:extLst>
                  <a:ext uri="{FF2B5EF4-FFF2-40B4-BE49-F238E27FC236}">
                    <a16:creationId xmlns:a16="http://schemas.microsoft.com/office/drawing/2014/main" id="{9D8C1F22-3E98-4749-B684-AA127651774A}"/>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noAutofit/>
              </a:bodyPr>
              <a:lstStyle/>
              <a:p>
                <a:endParaRPr lang="de-DE" sz="1351"/>
              </a:p>
            </p:txBody>
          </p:sp>
          <p:sp>
            <p:nvSpPr>
              <p:cNvPr id="36" name="Freihandform: Form 35">
                <a:extLst>
                  <a:ext uri="{FF2B5EF4-FFF2-40B4-BE49-F238E27FC236}">
                    <a16:creationId xmlns:a16="http://schemas.microsoft.com/office/drawing/2014/main" id="{1C3B0773-417D-4813-BD67-9BC2D01A3929}"/>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noAutofit/>
              </a:bodyPr>
              <a:lstStyle/>
              <a:p>
                <a:endParaRPr lang="de-DE" sz="1351"/>
              </a:p>
            </p:txBody>
          </p:sp>
        </p:grpSp>
        <p:sp>
          <p:nvSpPr>
            <p:cNvPr id="27" name="Freihandform: Form 36">
              <a:extLst>
                <a:ext uri="{FF2B5EF4-FFF2-40B4-BE49-F238E27FC236}">
                  <a16:creationId xmlns:a16="http://schemas.microsoft.com/office/drawing/2014/main" id="{1B5CEBB8-8410-4826-A2E1-C3C323E13940}"/>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noAutofit/>
            </a:bodyPr>
            <a:lstStyle/>
            <a:p>
              <a:endParaRPr lang="de-DE" sz="1351"/>
            </a:p>
          </p:txBody>
        </p:sp>
        <p:sp>
          <p:nvSpPr>
            <p:cNvPr id="28" name="Freihandform: Form 37">
              <a:extLst>
                <a:ext uri="{FF2B5EF4-FFF2-40B4-BE49-F238E27FC236}">
                  <a16:creationId xmlns:a16="http://schemas.microsoft.com/office/drawing/2014/main" id="{C2141CF3-1E59-49AE-B4F4-71225DE8DBD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noAutofit/>
            </a:bodyPr>
            <a:lstStyle/>
            <a:p>
              <a:endParaRPr lang="de-DE" sz="1351"/>
            </a:p>
          </p:txBody>
        </p:sp>
        <p:sp>
          <p:nvSpPr>
            <p:cNvPr id="29" name="Freihandform: Form 38">
              <a:extLst>
                <a:ext uri="{FF2B5EF4-FFF2-40B4-BE49-F238E27FC236}">
                  <a16:creationId xmlns:a16="http://schemas.microsoft.com/office/drawing/2014/main" id="{77A4FE29-4562-4C15-8839-87F3DA744A7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noAutofit/>
            </a:bodyPr>
            <a:lstStyle/>
            <a:p>
              <a:endParaRPr lang="de-DE" sz="1351"/>
            </a:p>
          </p:txBody>
        </p:sp>
        <p:grpSp>
          <p:nvGrpSpPr>
            <p:cNvPr id="30" name="Grafik 9">
              <a:extLst>
                <a:ext uri="{FF2B5EF4-FFF2-40B4-BE49-F238E27FC236}">
                  <a16:creationId xmlns:a16="http://schemas.microsoft.com/office/drawing/2014/main" id="{A240364D-AE4D-440E-88A8-B05FF302FB9D}"/>
                </a:ext>
              </a:extLst>
            </p:cNvPr>
            <p:cNvGrpSpPr/>
            <p:nvPr/>
          </p:nvGrpSpPr>
          <p:grpSpPr>
            <a:xfrm>
              <a:off x="10321916" y="1110575"/>
              <a:ext cx="1399106" cy="241642"/>
              <a:chOff x="10321916" y="1110575"/>
              <a:chExt cx="1399106" cy="241642"/>
            </a:xfrm>
            <a:solidFill>
              <a:schemeClr val="accent1"/>
            </a:solidFill>
          </p:grpSpPr>
          <p:sp>
            <p:nvSpPr>
              <p:cNvPr id="31" name="Freihandform: Form 40">
                <a:extLst>
                  <a:ext uri="{FF2B5EF4-FFF2-40B4-BE49-F238E27FC236}">
                    <a16:creationId xmlns:a16="http://schemas.microsoft.com/office/drawing/2014/main" id="{499DC055-1C0A-47CE-BA62-2B92DDA092AF}"/>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noAutofit/>
              </a:bodyPr>
              <a:lstStyle/>
              <a:p>
                <a:endParaRPr lang="de-DE" sz="1351"/>
              </a:p>
            </p:txBody>
          </p:sp>
          <p:sp>
            <p:nvSpPr>
              <p:cNvPr id="32" name="Freihandform: Form 41">
                <a:extLst>
                  <a:ext uri="{FF2B5EF4-FFF2-40B4-BE49-F238E27FC236}">
                    <a16:creationId xmlns:a16="http://schemas.microsoft.com/office/drawing/2014/main" id="{CFC50087-AE06-4FC3-BF14-DD98E5DF1E54}"/>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noAutofit/>
              </a:bodyPr>
              <a:lstStyle/>
              <a:p>
                <a:endParaRPr lang="de-DE" sz="1351"/>
              </a:p>
            </p:txBody>
          </p:sp>
          <p:sp>
            <p:nvSpPr>
              <p:cNvPr id="33" name="Freihandform: Form 42">
                <a:extLst>
                  <a:ext uri="{FF2B5EF4-FFF2-40B4-BE49-F238E27FC236}">
                    <a16:creationId xmlns:a16="http://schemas.microsoft.com/office/drawing/2014/main" id="{21874895-4ADB-4607-9955-2800059B66C0}"/>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noAutofit/>
              </a:bodyPr>
              <a:lstStyle/>
              <a:p>
                <a:endParaRPr lang="de-DE" sz="1351"/>
              </a:p>
            </p:txBody>
          </p:sp>
          <p:sp>
            <p:nvSpPr>
              <p:cNvPr id="34" name="Freihandform: Form 43">
                <a:extLst>
                  <a:ext uri="{FF2B5EF4-FFF2-40B4-BE49-F238E27FC236}">
                    <a16:creationId xmlns:a16="http://schemas.microsoft.com/office/drawing/2014/main" id="{CCA96FB2-00D1-437E-BC9E-014BF2485AA3}"/>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noAutofit/>
              </a:bodyPr>
              <a:lstStyle/>
              <a:p>
                <a:endParaRPr lang="de-DE" sz="1351"/>
              </a:p>
            </p:txBody>
          </p:sp>
        </p:grpSp>
      </p:grpSp>
      <p:sp>
        <p:nvSpPr>
          <p:cNvPr id="45" name="Freihandform: Form 44">
            <a:extLst>
              <a:ext uri="{FF2B5EF4-FFF2-40B4-BE49-F238E27FC236}">
                <a16:creationId xmlns:a16="http://schemas.microsoft.com/office/drawing/2014/main" id="{883162FD-5920-459D-B957-31A263988D88}"/>
              </a:ext>
            </a:extLst>
          </p:cNvPr>
          <p:cNvSpPr/>
          <p:nvPr userDrawn="1"/>
        </p:nvSpPr>
        <p:spPr>
          <a:xfrm>
            <a:off x="-4877" y="390926"/>
            <a:ext cx="337406" cy="294925"/>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chemeClr val="bg1">
              <a:lumMod val="65000"/>
            </a:schemeClr>
          </a:solidFill>
          <a:ln w="2402" cap="flat">
            <a:noFill/>
            <a:prstDash val="solid"/>
            <a:miter/>
          </a:ln>
        </p:spPr>
        <p:txBody>
          <a:bodyPr rtlCol="0" anchor="ctr"/>
          <a:lstStyle/>
          <a:p>
            <a:endParaRPr lang="de-DE" sz="1351"/>
          </a:p>
        </p:txBody>
      </p:sp>
    </p:spTree>
    <p:extLst>
      <p:ext uri="{BB962C8B-B14F-4D97-AF65-F5344CB8AC3E}">
        <p14:creationId xmlns:p14="http://schemas.microsoft.com/office/powerpoint/2010/main" val="865910835"/>
      </p:ext>
    </p:extLst>
  </p:cSld>
  <p:clrMap bg1="lt1" tx1="dk1" bg2="lt2" tx2="dk2" accent1="accent1" accent2="accent2" accent3="accent3" accent4="accent4" accent5="accent5" accent6="accent6" hlink="hlink" folHlink="folHlink"/>
  <p:sldLayoutIdLst>
    <p:sldLayoutId id="2147483702"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9" name="Grafik 9">
            <a:extLst>
              <a:ext uri="{FF2B5EF4-FFF2-40B4-BE49-F238E27FC236}">
                <a16:creationId xmlns:a16="http://schemas.microsoft.com/office/drawing/2014/main" id="{A240364D-AE4D-440E-88A8-B05FF302FB9D}"/>
              </a:ext>
            </a:extLst>
          </p:cNvPr>
          <p:cNvGrpSpPr/>
          <p:nvPr userDrawn="1"/>
        </p:nvGrpSpPr>
        <p:grpSpPr>
          <a:xfrm>
            <a:off x="7741437" y="394294"/>
            <a:ext cx="1049330" cy="621121"/>
            <a:chOff x="10321916" y="525077"/>
            <a:chExt cx="1399106" cy="827140"/>
          </a:xfrm>
          <a:solidFill>
            <a:schemeClr val="accent1"/>
          </a:solidFill>
        </p:grpSpPr>
        <p:grpSp>
          <p:nvGrpSpPr>
            <p:cNvPr id="30" name="Grafik 9">
              <a:extLst>
                <a:ext uri="{FF2B5EF4-FFF2-40B4-BE49-F238E27FC236}">
                  <a16:creationId xmlns:a16="http://schemas.microsoft.com/office/drawing/2014/main" id="{A240364D-AE4D-440E-88A8-B05FF302FB9D}"/>
                </a:ext>
              </a:extLst>
            </p:cNvPr>
            <p:cNvGrpSpPr/>
            <p:nvPr/>
          </p:nvGrpSpPr>
          <p:grpSpPr>
            <a:xfrm>
              <a:off x="10321916" y="525077"/>
              <a:ext cx="1179212" cy="575107"/>
              <a:chOff x="10321916" y="525077"/>
              <a:chExt cx="1179212" cy="575107"/>
            </a:xfrm>
            <a:solidFill>
              <a:schemeClr val="accent1"/>
            </a:solidFill>
          </p:grpSpPr>
          <p:sp>
            <p:nvSpPr>
              <p:cNvPr id="49" name="Freihandform: Form 20">
                <a:extLst>
                  <a:ext uri="{FF2B5EF4-FFF2-40B4-BE49-F238E27FC236}">
                    <a16:creationId xmlns:a16="http://schemas.microsoft.com/office/drawing/2014/main" id="{C5CA81CC-0A8C-4F0A-898F-756081956301}"/>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noAutofit/>
              </a:bodyPr>
              <a:lstStyle/>
              <a:p>
                <a:endParaRPr lang="de-DE" sz="1351"/>
              </a:p>
            </p:txBody>
          </p:sp>
          <p:sp>
            <p:nvSpPr>
              <p:cNvPr id="50" name="Freihandform: Form 21">
                <a:extLst>
                  <a:ext uri="{FF2B5EF4-FFF2-40B4-BE49-F238E27FC236}">
                    <a16:creationId xmlns:a16="http://schemas.microsoft.com/office/drawing/2014/main" id="{1076D363-C034-4E14-9F45-AC0FCE1EDB18}"/>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noAutofit/>
              </a:bodyPr>
              <a:lstStyle/>
              <a:p>
                <a:endParaRPr lang="de-DE" sz="1351"/>
              </a:p>
            </p:txBody>
          </p:sp>
          <p:sp>
            <p:nvSpPr>
              <p:cNvPr id="51" name="Freihandform: Form 22">
                <a:extLst>
                  <a:ext uri="{FF2B5EF4-FFF2-40B4-BE49-F238E27FC236}">
                    <a16:creationId xmlns:a16="http://schemas.microsoft.com/office/drawing/2014/main" id="{594D7886-9B36-4085-8FC4-E5D73FFB04FF}"/>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noAutofit/>
              </a:bodyPr>
              <a:lstStyle/>
              <a:p>
                <a:endParaRPr lang="de-DE" sz="1351"/>
              </a:p>
            </p:txBody>
          </p:sp>
          <p:sp>
            <p:nvSpPr>
              <p:cNvPr id="52" name="Freihandform: Form 23">
                <a:extLst>
                  <a:ext uri="{FF2B5EF4-FFF2-40B4-BE49-F238E27FC236}">
                    <a16:creationId xmlns:a16="http://schemas.microsoft.com/office/drawing/2014/main" id="{34A71752-C6CB-41A1-9ED4-535445E5CA2A}"/>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noAutofit/>
              </a:bodyPr>
              <a:lstStyle/>
              <a:p>
                <a:endParaRPr lang="de-DE" sz="1351"/>
              </a:p>
            </p:txBody>
          </p:sp>
          <p:sp>
            <p:nvSpPr>
              <p:cNvPr id="53" name="Freihandform: Form 24">
                <a:extLst>
                  <a:ext uri="{FF2B5EF4-FFF2-40B4-BE49-F238E27FC236}">
                    <a16:creationId xmlns:a16="http://schemas.microsoft.com/office/drawing/2014/main" id="{0B449204-D2C5-46C7-9446-78CB3AE33C0F}"/>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noAutofit/>
              </a:bodyPr>
              <a:lstStyle/>
              <a:p>
                <a:endParaRPr lang="de-DE" sz="1351"/>
              </a:p>
            </p:txBody>
          </p:sp>
          <p:sp>
            <p:nvSpPr>
              <p:cNvPr id="54" name="Freihandform: Form 25">
                <a:extLst>
                  <a:ext uri="{FF2B5EF4-FFF2-40B4-BE49-F238E27FC236}">
                    <a16:creationId xmlns:a16="http://schemas.microsoft.com/office/drawing/2014/main" id="{836500CA-7AFD-48CA-B6D3-0D77161C68BC}"/>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noAutofit/>
              </a:bodyPr>
              <a:lstStyle/>
              <a:p>
                <a:endParaRPr lang="de-DE" sz="1351"/>
              </a:p>
            </p:txBody>
          </p:sp>
        </p:grpSp>
        <p:sp>
          <p:nvSpPr>
            <p:cNvPr id="31" name="Freihandform: Form 26">
              <a:extLst>
                <a:ext uri="{FF2B5EF4-FFF2-40B4-BE49-F238E27FC236}">
                  <a16:creationId xmlns:a16="http://schemas.microsoft.com/office/drawing/2014/main" id="{17016B36-B092-4AFD-B601-383B7784BFBF}"/>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noAutofit/>
            </a:bodyPr>
            <a:lstStyle/>
            <a:p>
              <a:endParaRPr lang="de-DE" sz="1351"/>
            </a:p>
          </p:txBody>
        </p:sp>
        <p:sp>
          <p:nvSpPr>
            <p:cNvPr id="32" name="Freihandform: Form 27">
              <a:extLst>
                <a:ext uri="{FF2B5EF4-FFF2-40B4-BE49-F238E27FC236}">
                  <a16:creationId xmlns:a16="http://schemas.microsoft.com/office/drawing/2014/main" id="{D1A46A87-4807-4767-B647-E3EC036BC92A}"/>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noAutofit/>
            </a:bodyPr>
            <a:lstStyle/>
            <a:p>
              <a:endParaRPr lang="de-DE" sz="1351"/>
            </a:p>
          </p:txBody>
        </p:sp>
        <p:sp>
          <p:nvSpPr>
            <p:cNvPr id="33" name="Freihandform: Form 28">
              <a:extLst>
                <a:ext uri="{FF2B5EF4-FFF2-40B4-BE49-F238E27FC236}">
                  <a16:creationId xmlns:a16="http://schemas.microsoft.com/office/drawing/2014/main" id="{59FDC7EA-9A66-40BA-AEEF-50B9422FB283}"/>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noAutofit/>
            </a:bodyPr>
            <a:lstStyle/>
            <a:p>
              <a:endParaRPr lang="de-DE" sz="1351"/>
            </a:p>
          </p:txBody>
        </p:sp>
        <p:grpSp>
          <p:nvGrpSpPr>
            <p:cNvPr id="34" name="Grafik 9">
              <a:extLst>
                <a:ext uri="{FF2B5EF4-FFF2-40B4-BE49-F238E27FC236}">
                  <a16:creationId xmlns:a16="http://schemas.microsoft.com/office/drawing/2014/main" id="{A240364D-AE4D-440E-88A8-B05FF302FB9D}"/>
                </a:ext>
              </a:extLst>
            </p:cNvPr>
            <p:cNvGrpSpPr/>
            <p:nvPr/>
          </p:nvGrpSpPr>
          <p:grpSpPr>
            <a:xfrm>
              <a:off x="10496140" y="1110575"/>
              <a:ext cx="101490" cy="55578"/>
              <a:chOff x="10496140" y="1110575"/>
              <a:chExt cx="101490" cy="55578"/>
            </a:xfrm>
            <a:solidFill>
              <a:srgbClr val="000000"/>
            </a:solidFill>
          </p:grpSpPr>
          <p:sp>
            <p:nvSpPr>
              <p:cNvPr id="47" name="Freihandform: Form 30">
                <a:extLst>
                  <a:ext uri="{FF2B5EF4-FFF2-40B4-BE49-F238E27FC236}">
                    <a16:creationId xmlns:a16="http://schemas.microsoft.com/office/drawing/2014/main" id="{EDC61321-1CDD-47FE-82F4-EC44AE05670E}"/>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noAutofit/>
              </a:bodyPr>
              <a:lstStyle/>
              <a:p>
                <a:endParaRPr lang="de-DE" sz="1351"/>
              </a:p>
            </p:txBody>
          </p:sp>
          <p:sp>
            <p:nvSpPr>
              <p:cNvPr id="48" name="Freihandform: Form 31">
                <a:extLst>
                  <a:ext uri="{FF2B5EF4-FFF2-40B4-BE49-F238E27FC236}">
                    <a16:creationId xmlns:a16="http://schemas.microsoft.com/office/drawing/2014/main" id="{88F89A53-4AB3-4A93-B3CB-37874A98D1FD}"/>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noAutofit/>
              </a:bodyPr>
              <a:lstStyle/>
              <a:p>
                <a:endParaRPr lang="de-DE" sz="1351"/>
              </a:p>
            </p:txBody>
          </p:sp>
        </p:grpSp>
        <p:sp>
          <p:nvSpPr>
            <p:cNvPr id="35" name="Freihandform: Form 32">
              <a:extLst>
                <a:ext uri="{FF2B5EF4-FFF2-40B4-BE49-F238E27FC236}">
                  <a16:creationId xmlns:a16="http://schemas.microsoft.com/office/drawing/2014/main" id="{58E0EDC8-E74F-4551-8BD2-939CC38E7C32}"/>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noAutofit/>
            </a:bodyPr>
            <a:lstStyle/>
            <a:p>
              <a:endParaRPr lang="de-DE" sz="1351"/>
            </a:p>
          </p:txBody>
        </p:sp>
        <p:grpSp>
          <p:nvGrpSpPr>
            <p:cNvPr id="36" name="Grafik 9">
              <a:extLst>
                <a:ext uri="{FF2B5EF4-FFF2-40B4-BE49-F238E27FC236}">
                  <a16:creationId xmlns:a16="http://schemas.microsoft.com/office/drawing/2014/main" id="{A240364D-AE4D-440E-88A8-B05FF302FB9D}"/>
                </a:ext>
              </a:extLst>
            </p:cNvPr>
            <p:cNvGrpSpPr/>
            <p:nvPr/>
          </p:nvGrpSpPr>
          <p:grpSpPr>
            <a:xfrm>
              <a:off x="10639675" y="1081336"/>
              <a:ext cx="106322" cy="86991"/>
              <a:chOff x="10639675" y="1081336"/>
              <a:chExt cx="106322" cy="86991"/>
            </a:xfrm>
            <a:solidFill>
              <a:srgbClr val="000000"/>
            </a:solidFill>
          </p:grpSpPr>
          <p:sp>
            <p:nvSpPr>
              <p:cNvPr id="45" name="Freihandform: Form 34">
                <a:extLst>
                  <a:ext uri="{FF2B5EF4-FFF2-40B4-BE49-F238E27FC236}">
                    <a16:creationId xmlns:a16="http://schemas.microsoft.com/office/drawing/2014/main" id="{9D8C1F22-3E98-4749-B684-AA127651774A}"/>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noAutofit/>
              </a:bodyPr>
              <a:lstStyle/>
              <a:p>
                <a:endParaRPr lang="de-DE" sz="1351"/>
              </a:p>
            </p:txBody>
          </p:sp>
          <p:sp>
            <p:nvSpPr>
              <p:cNvPr id="46" name="Freihandform: Form 35">
                <a:extLst>
                  <a:ext uri="{FF2B5EF4-FFF2-40B4-BE49-F238E27FC236}">
                    <a16:creationId xmlns:a16="http://schemas.microsoft.com/office/drawing/2014/main" id="{1C3B0773-417D-4813-BD67-9BC2D01A3929}"/>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noAutofit/>
              </a:bodyPr>
              <a:lstStyle/>
              <a:p>
                <a:endParaRPr lang="de-DE" sz="1351"/>
              </a:p>
            </p:txBody>
          </p:sp>
        </p:grpSp>
        <p:sp>
          <p:nvSpPr>
            <p:cNvPr id="37" name="Freihandform: Form 36">
              <a:extLst>
                <a:ext uri="{FF2B5EF4-FFF2-40B4-BE49-F238E27FC236}">
                  <a16:creationId xmlns:a16="http://schemas.microsoft.com/office/drawing/2014/main" id="{1B5CEBB8-8410-4826-A2E1-C3C323E13940}"/>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noAutofit/>
            </a:bodyPr>
            <a:lstStyle/>
            <a:p>
              <a:endParaRPr lang="de-DE" sz="1351"/>
            </a:p>
          </p:txBody>
        </p:sp>
        <p:sp>
          <p:nvSpPr>
            <p:cNvPr id="38" name="Freihandform: Form 37">
              <a:extLst>
                <a:ext uri="{FF2B5EF4-FFF2-40B4-BE49-F238E27FC236}">
                  <a16:creationId xmlns:a16="http://schemas.microsoft.com/office/drawing/2014/main" id="{C2141CF3-1E59-49AE-B4F4-71225DE8DBD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noAutofit/>
            </a:bodyPr>
            <a:lstStyle/>
            <a:p>
              <a:endParaRPr lang="de-DE" sz="1351"/>
            </a:p>
          </p:txBody>
        </p:sp>
        <p:sp>
          <p:nvSpPr>
            <p:cNvPr id="39" name="Freihandform: Form 38">
              <a:extLst>
                <a:ext uri="{FF2B5EF4-FFF2-40B4-BE49-F238E27FC236}">
                  <a16:creationId xmlns:a16="http://schemas.microsoft.com/office/drawing/2014/main" id="{77A4FE29-4562-4C15-8839-87F3DA744A7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noAutofit/>
            </a:bodyPr>
            <a:lstStyle/>
            <a:p>
              <a:endParaRPr lang="de-DE" sz="1351"/>
            </a:p>
          </p:txBody>
        </p:sp>
        <p:grpSp>
          <p:nvGrpSpPr>
            <p:cNvPr id="40" name="Grafik 9">
              <a:extLst>
                <a:ext uri="{FF2B5EF4-FFF2-40B4-BE49-F238E27FC236}">
                  <a16:creationId xmlns:a16="http://schemas.microsoft.com/office/drawing/2014/main" id="{A240364D-AE4D-440E-88A8-B05FF302FB9D}"/>
                </a:ext>
              </a:extLst>
            </p:cNvPr>
            <p:cNvGrpSpPr/>
            <p:nvPr/>
          </p:nvGrpSpPr>
          <p:grpSpPr>
            <a:xfrm>
              <a:off x="10321916" y="1110575"/>
              <a:ext cx="1399106" cy="241642"/>
              <a:chOff x="10321916" y="1110575"/>
              <a:chExt cx="1399106" cy="241642"/>
            </a:xfrm>
            <a:solidFill>
              <a:schemeClr val="accent1"/>
            </a:solidFill>
          </p:grpSpPr>
          <p:sp>
            <p:nvSpPr>
              <p:cNvPr id="41" name="Freihandform: Form 40">
                <a:extLst>
                  <a:ext uri="{FF2B5EF4-FFF2-40B4-BE49-F238E27FC236}">
                    <a16:creationId xmlns:a16="http://schemas.microsoft.com/office/drawing/2014/main" id="{499DC055-1C0A-47CE-BA62-2B92DDA092AF}"/>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noAutofit/>
              </a:bodyPr>
              <a:lstStyle/>
              <a:p>
                <a:endParaRPr lang="de-DE" sz="1351"/>
              </a:p>
            </p:txBody>
          </p:sp>
          <p:sp>
            <p:nvSpPr>
              <p:cNvPr id="42" name="Freihandform: Form 41">
                <a:extLst>
                  <a:ext uri="{FF2B5EF4-FFF2-40B4-BE49-F238E27FC236}">
                    <a16:creationId xmlns:a16="http://schemas.microsoft.com/office/drawing/2014/main" id="{CFC50087-AE06-4FC3-BF14-DD98E5DF1E54}"/>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noAutofit/>
              </a:bodyPr>
              <a:lstStyle/>
              <a:p>
                <a:endParaRPr lang="de-DE" sz="1351"/>
              </a:p>
            </p:txBody>
          </p:sp>
          <p:sp>
            <p:nvSpPr>
              <p:cNvPr id="43" name="Freihandform: Form 42">
                <a:extLst>
                  <a:ext uri="{FF2B5EF4-FFF2-40B4-BE49-F238E27FC236}">
                    <a16:creationId xmlns:a16="http://schemas.microsoft.com/office/drawing/2014/main" id="{21874895-4ADB-4607-9955-2800059B66C0}"/>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noAutofit/>
              </a:bodyPr>
              <a:lstStyle/>
              <a:p>
                <a:endParaRPr lang="de-DE" sz="1351"/>
              </a:p>
            </p:txBody>
          </p:sp>
          <p:sp>
            <p:nvSpPr>
              <p:cNvPr id="44" name="Freihandform: Form 43">
                <a:extLst>
                  <a:ext uri="{FF2B5EF4-FFF2-40B4-BE49-F238E27FC236}">
                    <a16:creationId xmlns:a16="http://schemas.microsoft.com/office/drawing/2014/main" id="{CCA96FB2-00D1-437E-BC9E-014BF2485AA3}"/>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noAutofit/>
              </a:bodyPr>
              <a:lstStyle/>
              <a:p>
                <a:endParaRPr lang="de-DE" sz="1351"/>
              </a:p>
            </p:txBody>
          </p:sp>
        </p:grpSp>
      </p:grpSp>
      <p:sp>
        <p:nvSpPr>
          <p:cNvPr id="55" name="Freihandform: Form 44">
            <a:extLst>
              <a:ext uri="{FF2B5EF4-FFF2-40B4-BE49-F238E27FC236}">
                <a16:creationId xmlns:a16="http://schemas.microsoft.com/office/drawing/2014/main" id="{883162FD-5920-459D-B957-31A263988D88}"/>
              </a:ext>
            </a:extLst>
          </p:cNvPr>
          <p:cNvSpPr/>
          <p:nvPr userDrawn="1"/>
        </p:nvSpPr>
        <p:spPr>
          <a:xfrm>
            <a:off x="-4877" y="390926"/>
            <a:ext cx="337406" cy="294925"/>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chemeClr val="bg1">
              <a:lumMod val="65000"/>
            </a:schemeClr>
          </a:solidFill>
          <a:ln w="2402" cap="flat">
            <a:noFill/>
            <a:prstDash val="solid"/>
            <a:miter/>
          </a:ln>
        </p:spPr>
        <p:txBody>
          <a:bodyPr rtlCol="0" anchor="ctr"/>
          <a:lstStyle/>
          <a:p>
            <a:endParaRPr lang="de-DE" sz="1351"/>
          </a:p>
        </p:txBody>
      </p:sp>
      <p:sp>
        <p:nvSpPr>
          <p:cNvPr id="57" name="bk object 18">
            <a:extLst>
              <a:ext uri="{FF2B5EF4-FFF2-40B4-BE49-F238E27FC236}">
                <a16:creationId xmlns:a16="http://schemas.microsoft.com/office/drawing/2014/main" id="{43762DC1-C2FD-42CE-AFEB-715EE62A1F3D}"/>
              </a:ext>
            </a:extLst>
          </p:cNvPr>
          <p:cNvSpPr/>
          <p:nvPr userDrawn="1"/>
        </p:nvSpPr>
        <p:spPr>
          <a:xfrm>
            <a:off x="-4877" y="4945380"/>
            <a:ext cx="403794"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chemeClr val="bg1">
              <a:lumMod val="65000"/>
            </a:schemeClr>
          </a:solidFill>
        </p:spPr>
        <p:txBody>
          <a:bodyPr wrap="square" lIns="0" tIns="0" rIns="0" bIns="0" rtlCol="0"/>
          <a:lstStyle/>
          <a:p>
            <a:endParaRPr/>
          </a:p>
        </p:txBody>
      </p:sp>
      <p:sp>
        <p:nvSpPr>
          <p:cNvPr id="58" name="bk object 18">
            <a:extLst>
              <a:ext uri="{FF2B5EF4-FFF2-40B4-BE49-F238E27FC236}">
                <a16:creationId xmlns:a16="http://schemas.microsoft.com/office/drawing/2014/main" id="{76098270-8824-46AE-A5C5-CD99A62A1C4C}"/>
              </a:ext>
            </a:extLst>
          </p:cNvPr>
          <p:cNvSpPr/>
          <p:nvPr userDrawn="1"/>
        </p:nvSpPr>
        <p:spPr>
          <a:xfrm>
            <a:off x="480061" y="4945380"/>
            <a:ext cx="8663939"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chemeClr val="bg1">
              <a:lumMod val="65000"/>
            </a:schemeClr>
          </a:solidFill>
        </p:spPr>
        <p:txBody>
          <a:bodyPr wrap="square" lIns="0" tIns="0" rIns="0" bIns="0" rtlCol="0"/>
          <a:lstStyle/>
          <a:p>
            <a:endParaRPr/>
          </a:p>
        </p:txBody>
      </p:sp>
      <p:sp>
        <p:nvSpPr>
          <p:cNvPr id="59" name="Holder 3">
            <a:extLst>
              <a:ext uri="{FF2B5EF4-FFF2-40B4-BE49-F238E27FC236}">
                <a16:creationId xmlns:a16="http://schemas.microsoft.com/office/drawing/2014/main" id="{3299EB9C-AF93-46B9-874F-99C450B3EDD6}"/>
              </a:ext>
            </a:extLst>
          </p:cNvPr>
          <p:cNvSpPr txBox="1">
            <a:spLocks/>
          </p:cNvSpPr>
          <p:nvPr userDrawn="1"/>
        </p:nvSpPr>
        <p:spPr>
          <a:xfrm>
            <a:off x="8194726" y="4960621"/>
            <a:ext cx="825903" cy="18287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b="1" spc="10" dirty="0" smtClean="0"/>
              <a:t>ulb.hhu.de</a:t>
            </a:r>
            <a:endParaRPr lang="de-DE" b="1" spc="10" dirty="0"/>
          </a:p>
        </p:txBody>
      </p:sp>
      <p:sp>
        <p:nvSpPr>
          <p:cNvPr id="61" name="Holder 3">
            <a:extLst>
              <a:ext uri="{FF2B5EF4-FFF2-40B4-BE49-F238E27FC236}">
                <a16:creationId xmlns:a16="http://schemas.microsoft.com/office/drawing/2014/main" id="{3299EB9C-AF93-46B9-874F-99C450B3EDD6}"/>
              </a:ext>
            </a:extLst>
          </p:cNvPr>
          <p:cNvSpPr txBox="1">
            <a:spLocks/>
          </p:cNvSpPr>
          <p:nvPr userDrawn="1"/>
        </p:nvSpPr>
        <p:spPr>
          <a:xfrm>
            <a:off x="717758" y="4945380"/>
            <a:ext cx="5276642" cy="182879"/>
          </a:xfrm>
          <a:prstGeom prst="rect">
            <a:avLst/>
          </a:prstGeom>
        </p:spPr>
        <p:txBody>
          <a:bodyPr wrap="none"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marR="0" lvl="0" indent="0" algn="l" defTabSz="686074" rtl="0" eaLnBrk="1" fontAlgn="auto" latinLnBrk="0" hangingPunct="1">
              <a:lnSpc>
                <a:spcPct val="100000"/>
              </a:lnSpc>
              <a:spcBef>
                <a:spcPts val="5"/>
              </a:spcBef>
              <a:spcAft>
                <a:spcPts val="0"/>
              </a:spcAft>
              <a:buClrTx/>
              <a:buSzTx/>
              <a:buFontTx/>
              <a:buNone/>
              <a:tabLst/>
              <a:defRPr/>
            </a:pPr>
            <a:r>
              <a:rPr lang="de-DE" sz="1000" b="0" spc="10" dirty="0" smtClean="0">
                <a:solidFill>
                  <a:schemeClr val="bg1"/>
                </a:solidFill>
              </a:rPr>
              <a:t>Schulungsunterlagen </a:t>
            </a:r>
            <a:r>
              <a:rPr lang="de-DE" sz="1000" b="0" dirty="0" smtClean="0">
                <a:solidFill>
                  <a:schemeClr val="bg1"/>
                </a:solidFill>
              </a:rPr>
              <a:t>ǀ</a:t>
            </a:r>
            <a:r>
              <a:rPr lang="de-DE" sz="1000" b="0" spc="10" baseline="0" dirty="0" smtClean="0">
                <a:solidFill>
                  <a:schemeClr val="bg1"/>
                </a:solidFill>
              </a:rPr>
              <a:t> Citavi </a:t>
            </a:r>
            <a:r>
              <a:rPr lang="de-DE" sz="1000" b="0" dirty="0" smtClean="0">
                <a:solidFill>
                  <a:schemeClr val="bg1"/>
                </a:solidFill>
              </a:rPr>
              <a:t>ǀ Stand: April 2020</a:t>
            </a:r>
            <a:endParaRPr lang="de-DE" sz="1000" b="0" i="0" kern="1200" dirty="0" smtClean="0">
              <a:solidFill>
                <a:schemeClr val="bg1"/>
              </a:solidFill>
              <a:latin typeface="Arial"/>
              <a:ea typeface="+mn-ea"/>
              <a:cs typeface="Arial"/>
            </a:endParaRPr>
          </a:p>
        </p:txBody>
      </p:sp>
      <p:pic>
        <p:nvPicPr>
          <p:cNvPr id="56" name="Grafik 5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741436" y="3810000"/>
            <a:ext cx="1402563" cy="470364"/>
          </a:xfrm>
          <a:prstGeom prst="rect">
            <a:avLst/>
          </a:prstGeom>
        </p:spPr>
      </p:pic>
    </p:spTree>
    <p:extLst>
      <p:ext uri="{BB962C8B-B14F-4D97-AF65-F5344CB8AC3E}">
        <p14:creationId xmlns:p14="http://schemas.microsoft.com/office/powerpoint/2010/main" val="125082235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Lst>
  <p:hf hdr="0" ftr="0" dt="0"/>
  <p:txStyles>
    <p:titleStyle>
      <a:lvl1pPr algn="l" defTabSz="914400" rtl="0" eaLnBrk="1" latinLnBrk="0" hangingPunct="1">
        <a:lnSpc>
          <a:spcPct val="90000"/>
        </a:lnSpc>
        <a:spcBef>
          <a:spcPct val="0"/>
        </a:spcBef>
        <a:buNone/>
        <a:defRPr sz="2700" kern="1200">
          <a:solidFill>
            <a:schemeClr val="bg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9" name="Grafik 9">
            <a:extLst>
              <a:ext uri="{FF2B5EF4-FFF2-40B4-BE49-F238E27FC236}">
                <a16:creationId xmlns:a16="http://schemas.microsoft.com/office/drawing/2014/main" id="{A240364D-AE4D-440E-88A8-B05FF302FB9D}"/>
              </a:ext>
            </a:extLst>
          </p:cNvPr>
          <p:cNvGrpSpPr/>
          <p:nvPr userDrawn="1"/>
        </p:nvGrpSpPr>
        <p:grpSpPr>
          <a:xfrm>
            <a:off x="7741437" y="394294"/>
            <a:ext cx="1049330" cy="621121"/>
            <a:chOff x="10321916" y="525077"/>
            <a:chExt cx="1399106" cy="827140"/>
          </a:xfrm>
          <a:solidFill>
            <a:schemeClr val="accent1"/>
          </a:solidFill>
        </p:grpSpPr>
        <p:grpSp>
          <p:nvGrpSpPr>
            <p:cNvPr id="30" name="Grafik 9">
              <a:extLst>
                <a:ext uri="{FF2B5EF4-FFF2-40B4-BE49-F238E27FC236}">
                  <a16:creationId xmlns:a16="http://schemas.microsoft.com/office/drawing/2014/main" id="{A240364D-AE4D-440E-88A8-B05FF302FB9D}"/>
                </a:ext>
              </a:extLst>
            </p:cNvPr>
            <p:cNvGrpSpPr/>
            <p:nvPr/>
          </p:nvGrpSpPr>
          <p:grpSpPr>
            <a:xfrm>
              <a:off x="10321916" y="525077"/>
              <a:ext cx="1179212" cy="575107"/>
              <a:chOff x="10321916" y="525077"/>
              <a:chExt cx="1179212" cy="575107"/>
            </a:xfrm>
            <a:solidFill>
              <a:schemeClr val="accent1"/>
            </a:solidFill>
          </p:grpSpPr>
          <p:sp>
            <p:nvSpPr>
              <p:cNvPr id="49" name="Freihandform: Form 20">
                <a:extLst>
                  <a:ext uri="{FF2B5EF4-FFF2-40B4-BE49-F238E27FC236}">
                    <a16:creationId xmlns:a16="http://schemas.microsoft.com/office/drawing/2014/main" id="{C5CA81CC-0A8C-4F0A-898F-756081956301}"/>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noAutofit/>
              </a:bodyPr>
              <a:lstStyle/>
              <a:p>
                <a:endParaRPr lang="de-DE" sz="1351"/>
              </a:p>
            </p:txBody>
          </p:sp>
          <p:sp>
            <p:nvSpPr>
              <p:cNvPr id="50" name="Freihandform: Form 21">
                <a:extLst>
                  <a:ext uri="{FF2B5EF4-FFF2-40B4-BE49-F238E27FC236}">
                    <a16:creationId xmlns:a16="http://schemas.microsoft.com/office/drawing/2014/main" id="{1076D363-C034-4E14-9F45-AC0FCE1EDB18}"/>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noAutofit/>
              </a:bodyPr>
              <a:lstStyle/>
              <a:p>
                <a:endParaRPr lang="de-DE" sz="1351"/>
              </a:p>
            </p:txBody>
          </p:sp>
          <p:sp>
            <p:nvSpPr>
              <p:cNvPr id="51" name="Freihandform: Form 22">
                <a:extLst>
                  <a:ext uri="{FF2B5EF4-FFF2-40B4-BE49-F238E27FC236}">
                    <a16:creationId xmlns:a16="http://schemas.microsoft.com/office/drawing/2014/main" id="{594D7886-9B36-4085-8FC4-E5D73FFB04FF}"/>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noAutofit/>
              </a:bodyPr>
              <a:lstStyle/>
              <a:p>
                <a:endParaRPr lang="de-DE" sz="1351"/>
              </a:p>
            </p:txBody>
          </p:sp>
          <p:sp>
            <p:nvSpPr>
              <p:cNvPr id="52" name="Freihandform: Form 23">
                <a:extLst>
                  <a:ext uri="{FF2B5EF4-FFF2-40B4-BE49-F238E27FC236}">
                    <a16:creationId xmlns:a16="http://schemas.microsoft.com/office/drawing/2014/main" id="{34A71752-C6CB-41A1-9ED4-535445E5CA2A}"/>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noAutofit/>
              </a:bodyPr>
              <a:lstStyle/>
              <a:p>
                <a:endParaRPr lang="de-DE" sz="1351"/>
              </a:p>
            </p:txBody>
          </p:sp>
          <p:sp>
            <p:nvSpPr>
              <p:cNvPr id="53" name="Freihandform: Form 24">
                <a:extLst>
                  <a:ext uri="{FF2B5EF4-FFF2-40B4-BE49-F238E27FC236}">
                    <a16:creationId xmlns:a16="http://schemas.microsoft.com/office/drawing/2014/main" id="{0B449204-D2C5-46C7-9446-78CB3AE33C0F}"/>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noAutofit/>
              </a:bodyPr>
              <a:lstStyle/>
              <a:p>
                <a:endParaRPr lang="de-DE" sz="1351"/>
              </a:p>
            </p:txBody>
          </p:sp>
          <p:sp>
            <p:nvSpPr>
              <p:cNvPr id="54" name="Freihandform: Form 25">
                <a:extLst>
                  <a:ext uri="{FF2B5EF4-FFF2-40B4-BE49-F238E27FC236}">
                    <a16:creationId xmlns:a16="http://schemas.microsoft.com/office/drawing/2014/main" id="{836500CA-7AFD-48CA-B6D3-0D77161C68BC}"/>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noAutofit/>
              </a:bodyPr>
              <a:lstStyle/>
              <a:p>
                <a:endParaRPr lang="de-DE" sz="1351"/>
              </a:p>
            </p:txBody>
          </p:sp>
        </p:grpSp>
        <p:sp>
          <p:nvSpPr>
            <p:cNvPr id="31" name="Freihandform: Form 26">
              <a:extLst>
                <a:ext uri="{FF2B5EF4-FFF2-40B4-BE49-F238E27FC236}">
                  <a16:creationId xmlns:a16="http://schemas.microsoft.com/office/drawing/2014/main" id="{17016B36-B092-4AFD-B601-383B7784BFBF}"/>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noAutofit/>
            </a:bodyPr>
            <a:lstStyle/>
            <a:p>
              <a:endParaRPr lang="de-DE" sz="1351"/>
            </a:p>
          </p:txBody>
        </p:sp>
        <p:sp>
          <p:nvSpPr>
            <p:cNvPr id="32" name="Freihandform: Form 27">
              <a:extLst>
                <a:ext uri="{FF2B5EF4-FFF2-40B4-BE49-F238E27FC236}">
                  <a16:creationId xmlns:a16="http://schemas.microsoft.com/office/drawing/2014/main" id="{D1A46A87-4807-4767-B647-E3EC036BC92A}"/>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noAutofit/>
            </a:bodyPr>
            <a:lstStyle/>
            <a:p>
              <a:endParaRPr lang="de-DE" sz="1351"/>
            </a:p>
          </p:txBody>
        </p:sp>
        <p:sp>
          <p:nvSpPr>
            <p:cNvPr id="33" name="Freihandform: Form 28">
              <a:extLst>
                <a:ext uri="{FF2B5EF4-FFF2-40B4-BE49-F238E27FC236}">
                  <a16:creationId xmlns:a16="http://schemas.microsoft.com/office/drawing/2014/main" id="{59FDC7EA-9A66-40BA-AEEF-50B9422FB283}"/>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noAutofit/>
            </a:bodyPr>
            <a:lstStyle/>
            <a:p>
              <a:endParaRPr lang="de-DE" sz="1351"/>
            </a:p>
          </p:txBody>
        </p:sp>
        <p:grpSp>
          <p:nvGrpSpPr>
            <p:cNvPr id="34" name="Grafik 9">
              <a:extLst>
                <a:ext uri="{FF2B5EF4-FFF2-40B4-BE49-F238E27FC236}">
                  <a16:creationId xmlns:a16="http://schemas.microsoft.com/office/drawing/2014/main" id="{A240364D-AE4D-440E-88A8-B05FF302FB9D}"/>
                </a:ext>
              </a:extLst>
            </p:cNvPr>
            <p:cNvGrpSpPr/>
            <p:nvPr/>
          </p:nvGrpSpPr>
          <p:grpSpPr>
            <a:xfrm>
              <a:off x="10496140" y="1110575"/>
              <a:ext cx="101490" cy="55578"/>
              <a:chOff x="10496140" y="1110575"/>
              <a:chExt cx="101490" cy="55578"/>
            </a:xfrm>
            <a:solidFill>
              <a:srgbClr val="000000"/>
            </a:solidFill>
          </p:grpSpPr>
          <p:sp>
            <p:nvSpPr>
              <p:cNvPr id="47" name="Freihandform: Form 30">
                <a:extLst>
                  <a:ext uri="{FF2B5EF4-FFF2-40B4-BE49-F238E27FC236}">
                    <a16:creationId xmlns:a16="http://schemas.microsoft.com/office/drawing/2014/main" id="{EDC61321-1CDD-47FE-82F4-EC44AE05670E}"/>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noAutofit/>
              </a:bodyPr>
              <a:lstStyle/>
              <a:p>
                <a:endParaRPr lang="de-DE" sz="1351"/>
              </a:p>
            </p:txBody>
          </p:sp>
          <p:sp>
            <p:nvSpPr>
              <p:cNvPr id="48" name="Freihandform: Form 31">
                <a:extLst>
                  <a:ext uri="{FF2B5EF4-FFF2-40B4-BE49-F238E27FC236}">
                    <a16:creationId xmlns:a16="http://schemas.microsoft.com/office/drawing/2014/main" id="{88F89A53-4AB3-4A93-B3CB-37874A98D1FD}"/>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noAutofit/>
              </a:bodyPr>
              <a:lstStyle/>
              <a:p>
                <a:endParaRPr lang="de-DE" sz="1351"/>
              </a:p>
            </p:txBody>
          </p:sp>
        </p:grpSp>
        <p:sp>
          <p:nvSpPr>
            <p:cNvPr id="35" name="Freihandform: Form 32">
              <a:extLst>
                <a:ext uri="{FF2B5EF4-FFF2-40B4-BE49-F238E27FC236}">
                  <a16:creationId xmlns:a16="http://schemas.microsoft.com/office/drawing/2014/main" id="{58E0EDC8-E74F-4551-8BD2-939CC38E7C32}"/>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noAutofit/>
            </a:bodyPr>
            <a:lstStyle/>
            <a:p>
              <a:endParaRPr lang="de-DE" sz="1351"/>
            </a:p>
          </p:txBody>
        </p:sp>
        <p:grpSp>
          <p:nvGrpSpPr>
            <p:cNvPr id="36" name="Grafik 9">
              <a:extLst>
                <a:ext uri="{FF2B5EF4-FFF2-40B4-BE49-F238E27FC236}">
                  <a16:creationId xmlns:a16="http://schemas.microsoft.com/office/drawing/2014/main" id="{A240364D-AE4D-440E-88A8-B05FF302FB9D}"/>
                </a:ext>
              </a:extLst>
            </p:cNvPr>
            <p:cNvGrpSpPr/>
            <p:nvPr/>
          </p:nvGrpSpPr>
          <p:grpSpPr>
            <a:xfrm>
              <a:off x="10639675" y="1081336"/>
              <a:ext cx="106322" cy="86991"/>
              <a:chOff x="10639675" y="1081336"/>
              <a:chExt cx="106322" cy="86991"/>
            </a:xfrm>
            <a:solidFill>
              <a:srgbClr val="000000"/>
            </a:solidFill>
          </p:grpSpPr>
          <p:sp>
            <p:nvSpPr>
              <p:cNvPr id="45" name="Freihandform: Form 34">
                <a:extLst>
                  <a:ext uri="{FF2B5EF4-FFF2-40B4-BE49-F238E27FC236}">
                    <a16:creationId xmlns:a16="http://schemas.microsoft.com/office/drawing/2014/main" id="{9D8C1F22-3E98-4749-B684-AA127651774A}"/>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noAutofit/>
              </a:bodyPr>
              <a:lstStyle/>
              <a:p>
                <a:endParaRPr lang="de-DE" sz="1351"/>
              </a:p>
            </p:txBody>
          </p:sp>
          <p:sp>
            <p:nvSpPr>
              <p:cNvPr id="46" name="Freihandform: Form 35">
                <a:extLst>
                  <a:ext uri="{FF2B5EF4-FFF2-40B4-BE49-F238E27FC236}">
                    <a16:creationId xmlns:a16="http://schemas.microsoft.com/office/drawing/2014/main" id="{1C3B0773-417D-4813-BD67-9BC2D01A3929}"/>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noAutofit/>
              </a:bodyPr>
              <a:lstStyle/>
              <a:p>
                <a:endParaRPr lang="de-DE" sz="1351"/>
              </a:p>
            </p:txBody>
          </p:sp>
        </p:grpSp>
        <p:sp>
          <p:nvSpPr>
            <p:cNvPr id="37" name="Freihandform: Form 36">
              <a:extLst>
                <a:ext uri="{FF2B5EF4-FFF2-40B4-BE49-F238E27FC236}">
                  <a16:creationId xmlns:a16="http://schemas.microsoft.com/office/drawing/2014/main" id="{1B5CEBB8-8410-4826-A2E1-C3C323E13940}"/>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noAutofit/>
            </a:bodyPr>
            <a:lstStyle/>
            <a:p>
              <a:endParaRPr lang="de-DE" sz="1351"/>
            </a:p>
          </p:txBody>
        </p:sp>
        <p:sp>
          <p:nvSpPr>
            <p:cNvPr id="38" name="Freihandform: Form 37">
              <a:extLst>
                <a:ext uri="{FF2B5EF4-FFF2-40B4-BE49-F238E27FC236}">
                  <a16:creationId xmlns:a16="http://schemas.microsoft.com/office/drawing/2014/main" id="{C2141CF3-1E59-49AE-B4F4-71225DE8DBD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noAutofit/>
            </a:bodyPr>
            <a:lstStyle/>
            <a:p>
              <a:endParaRPr lang="de-DE" sz="1351"/>
            </a:p>
          </p:txBody>
        </p:sp>
        <p:sp>
          <p:nvSpPr>
            <p:cNvPr id="39" name="Freihandform: Form 38">
              <a:extLst>
                <a:ext uri="{FF2B5EF4-FFF2-40B4-BE49-F238E27FC236}">
                  <a16:creationId xmlns:a16="http://schemas.microsoft.com/office/drawing/2014/main" id="{77A4FE29-4562-4C15-8839-87F3DA744A7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noAutofit/>
            </a:bodyPr>
            <a:lstStyle/>
            <a:p>
              <a:endParaRPr lang="de-DE" sz="1351"/>
            </a:p>
          </p:txBody>
        </p:sp>
        <p:grpSp>
          <p:nvGrpSpPr>
            <p:cNvPr id="40" name="Grafik 9">
              <a:extLst>
                <a:ext uri="{FF2B5EF4-FFF2-40B4-BE49-F238E27FC236}">
                  <a16:creationId xmlns:a16="http://schemas.microsoft.com/office/drawing/2014/main" id="{A240364D-AE4D-440E-88A8-B05FF302FB9D}"/>
                </a:ext>
              </a:extLst>
            </p:cNvPr>
            <p:cNvGrpSpPr/>
            <p:nvPr/>
          </p:nvGrpSpPr>
          <p:grpSpPr>
            <a:xfrm>
              <a:off x="10321916" y="1110575"/>
              <a:ext cx="1399106" cy="241642"/>
              <a:chOff x="10321916" y="1110575"/>
              <a:chExt cx="1399106" cy="241642"/>
            </a:xfrm>
            <a:solidFill>
              <a:schemeClr val="accent1"/>
            </a:solidFill>
          </p:grpSpPr>
          <p:sp>
            <p:nvSpPr>
              <p:cNvPr id="41" name="Freihandform: Form 40">
                <a:extLst>
                  <a:ext uri="{FF2B5EF4-FFF2-40B4-BE49-F238E27FC236}">
                    <a16:creationId xmlns:a16="http://schemas.microsoft.com/office/drawing/2014/main" id="{499DC055-1C0A-47CE-BA62-2B92DDA092AF}"/>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noAutofit/>
              </a:bodyPr>
              <a:lstStyle/>
              <a:p>
                <a:endParaRPr lang="de-DE" sz="1351"/>
              </a:p>
            </p:txBody>
          </p:sp>
          <p:sp>
            <p:nvSpPr>
              <p:cNvPr id="42" name="Freihandform: Form 41">
                <a:extLst>
                  <a:ext uri="{FF2B5EF4-FFF2-40B4-BE49-F238E27FC236}">
                    <a16:creationId xmlns:a16="http://schemas.microsoft.com/office/drawing/2014/main" id="{CFC50087-AE06-4FC3-BF14-DD98E5DF1E54}"/>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noAutofit/>
              </a:bodyPr>
              <a:lstStyle/>
              <a:p>
                <a:endParaRPr lang="de-DE" sz="1351"/>
              </a:p>
            </p:txBody>
          </p:sp>
          <p:sp>
            <p:nvSpPr>
              <p:cNvPr id="43" name="Freihandform: Form 42">
                <a:extLst>
                  <a:ext uri="{FF2B5EF4-FFF2-40B4-BE49-F238E27FC236}">
                    <a16:creationId xmlns:a16="http://schemas.microsoft.com/office/drawing/2014/main" id="{21874895-4ADB-4607-9955-2800059B66C0}"/>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noAutofit/>
              </a:bodyPr>
              <a:lstStyle/>
              <a:p>
                <a:endParaRPr lang="de-DE" sz="1351"/>
              </a:p>
            </p:txBody>
          </p:sp>
          <p:sp>
            <p:nvSpPr>
              <p:cNvPr id="44" name="Freihandform: Form 43">
                <a:extLst>
                  <a:ext uri="{FF2B5EF4-FFF2-40B4-BE49-F238E27FC236}">
                    <a16:creationId xmlns:a16="http://schemas.microsoft.com/office/drawing/2014/main" id="{CCA96FB2-00D1-437E-BC9E-014BF2485AA3}"/>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noAutofit/>
              </a:bodyPr>
              <a:lstStyle/>
              <a:p>
                <a:endParaRPr lang="de-DE" sz="1351"/>
              </a:p>
            </p:txBody>
          </p:sp>
        </p:grpSp>
      </p:grpSp>
      <p:sp>
        <p:nvSpPr>
          <p:cNvPr id="55" name="Freihandform: Form 44">
            <a:extLst>
              <a:ext uri="{FF2B5EF4-FFF2-40B4-BE49-F238E27FC236}">
                <a16:creationId xmlns:a16="http://schemas.microsoft.com/office/drawing/2014/main" id="{883162FD-5920-459D-B957-31A263988D88}"/>
              </a:ext>
            </a:extLst>
          </p:cNvPr>
          <p:cNvSpPr/>
          <p:nvPr userDrawn="1"/>
        </p:nvSpPr>
        <p:spPr>
          <a:xfrm>
            <a:off x="-4877" y="390926"/>
            <a:ext cx="337406" cy="294925"/>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chemeClr val="bg1">
              <a:lumMod val="65000"/>
            </a:schemeClr>
          </a:solidFill>
          <a:ln w="2402" cap="flat">
            <a:noFill/>
            <a:prstDash val="solid"/>
            <a:miter/>
          </a:ln>
        </p:spPr>
        <p:txBody>
          <a:bodyPr rtlCol="0" anchor="ctr"/>
          <a:lstStyle/>
          <a:p>
            <a:endParaRPr lang="de-DE" sz="1351"/>
          </a:p>
        </p:txBody>
      </p:sp>
      <p:sp>
        <p:nvSpPr>
          <p:cNvPr id="57" name="bk object 18">
            <a:extLst>
              <a:ext uri="{FF2B5EF4-FFF2-40B4-BE49-F238E27FC236}">
                <a16:creationId xmlns:a16="http://schemas.microsoft.com/office/drawing/2014/main" id="{43762DC1-C2FD-42CE-AFEB-715EE62A1F3D}"/>
              </a:ext>
            </a:extLst>
          </p:cNvPr>
          <p:cNvSpPr/>
          <p:nvPr userDrawn="1"/>
        </p:nvSpPr>
        <p:spPr>
          <a:xfrm>
            <a:off x="-4877" y="4945380"/>
            <a:ext cx="403794"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chemeClr val="bg1">
              <a:lumMod val="65000"/>
            </a:schemeClr>
          </a:solidFill>
        </p:spPr>
        <p:txBody>
          <a:bodyPr wrap="square" lIns="0" tIns="0" rIns="0" bIns="0" rtlCol="0"/>
          <a:lstStyle/>
          <a:p>
            <a:endParaRPr/>
          </a:p>
        </p:txBody>
      </p:sp>
      <p:sp>
        <p:nvSpPr>
          <p:cNvPr id="58" name="bk object 18">
            <a:extLst>
              <a:ext uri="{FF2B5EF4-FFF2-40B4-BE49-F238E27FC236}">
                <a16:creationId xmlns:a16="http://schemas.microsoft.com/office/drawing/2014/main" id="{76098270-8824-46AE-A5C5-CD99A62A1C4C}"/>
              </a:ext>
            </a:extLst>
          </p:cNvPr>
          <p:cNvSpPr/>
          <p:nvPr userDrawn="1"/>
        </p:nvSpPr>
        <p:spPr>
          <a:xfrm>
            <a:off x="480061" y="4945380"/>
            <a:ext cx="8663939"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chemeClr val="bg1">
              <a:lumMod val="65000"/>
            </a:schemeClr>
          </a:solidFill>
        </p:spPr>
        <p:txBody>
          <a:bodyPr wrap="square" lIns="0" tIns="0" rIns="0" bIns="0" rtlCol="0"/>
          <a:lstStyle/>
          <a:p>
            <a:endParaRPr/>
          </a:p>
        </p:txBody>
      </p:sp>
      <p:sp>
        <p:nvSpPr>
          <p:cNvPr id="59" name="Holder 3">
            <a:extLst>
              <a:ext uri="{FF2B5EF4-FFF2-40B4-BE49-F238E27FC236}">
                <a16:creationId xmlns:a16="http://schemas.microsoft.com/office/drawing/2014/main" id="{3299EB9C-AF93-46B9-874F-99C450B3EDD6}"/>
              </a:ext>
            </a:extLst>
          </p:cNvPr>
          <p:cNvSpPr txBox="1">
            <a:spLocks/>
          </p:cNvSpPr>
          <p:nvPr userDrawn="1"/>
        </p:nvSpPr>
        <p:spPr>
          <a:xfrm>
            <a:off x="8018528" y="4953097"/>
            <a:ext cx="825903" cy="18287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b="1" spc="10" dirty="0" smtClean="0"/>
              <a:t>ulb.hhu.de</a:t>
            </a:r>
            <a:endParaRPr lang="de-DE" b="1" spc="10" dirty="0"/>
          </a:p>
        </p:txBody>
      </p:sp>
      <p:sp>
        <p:nvSpPr>
          <p:cNvPr id="61" name="Holder 3">
            <a:extLst>
              <a:ext uri="{FF2B5EF4-FFF2-40B4-BE49-F238E27FC236}">
                <a16:creationId xmlns:a16="http://schemas.microsoft.com/office/drawing/2014/main" id="{3299EB9C-AF93-46B9-874F-99C450B3EDD6}"/>
              </a:ext>
            </a:extLst>
          </p:cNvPr>
          <p:cNvSpPr txBox="1">
            <a:spLocks/>
          </p:cNvSpPr>
          <p:nvPr userDrawn="1"/>
        </p:nvSpPr>
        <p:spPr>
          <a:xfrm>
            <a:off x="717758" y="4945380"/>
            <a:ext cx="5276642" cy="182879"/>
          </a:xfrm>
          <a:prstGeom prst="rect">
            <a:avLst/>
          </a:prstGeom>
        </p:spPr>
        <p:txBody>
          <a:bodyPr wrap="none"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marR="0" lvl="0" indent="0" algn="l" defTabSz="686074" rtl="0" eaLnBrk="1" fontAlgn="auto" latinLnBrk="0" hangingPunct="1">
              <a:lnSpc>
                <a:spcPct val="100000"/>
              </a:lnSpc>
              <a:spcBef>
                <a:spcPts val="5"/>
              </a:spcBef>
              <a:spcAft>
                <a:spcPts val="0"/>
              </a:spcAft>
              <a:buClrTx/>
              <a:buSzTx/>
              <a:buFontTx/>
              <a:buNone/>
              <a:tabLst/>
              <a:defRPr/>
            </a:pPr>
            <a:r>
              <a:rPr lang="de-DE" sz="1000" b="0" spc="10" dirty="0" smtClean="0">
                <a:solidFill>
                  <a:schemeClr val="bg1"/>
                </a:solidFill>
              </a:rPr>
              <a:t>Schulungsunterlagen </a:t>
            </a:r>
            <a:r>
              <a:rPr lang="de-DE" sz="1000" b="0" dirty="0" smtClean="0">
                <a:solidFill>
                  <a:schemeClr val="bg1"/>
                </a:solidFill>
              </a:rPr>
              <a:t>ǀ</a:t>
            </a:r>
            <a:r>
              <a:rPr lang="de-DE" sz="1000" b="0" spc="10" baseline="0" dirty="0" smtClean="0">
                <a:solidFill>
                  <a:schemeClr val="bg1"/>
                </a:solidFill>
              </a:rPr>
              <a:t> Citavi </a:t>
            </a:r>
            <a:r>
              <a:rPr lang="de-DE" sz="1000" b="0" dirty="0" smtClean="0">
                <a:solidFill>
                  <a:schemeClr val="bg1"/>
                </a:solidFill>
              </a:rPr>
              <a:t>ǀ Stand: April 2020</a:t>
            </a:r>
            <a:endParaRPr lang="de-DE" sz="1000" b="0" i="0" kern="1200" dirty="0" smtClean="0">
              <a:solidFill>
                <a:schemeClr val="bg1"/>
              </a:solidFill>
              <a:latin typeface="Arial"/>
              <a:ea typeface="+mn-ea"/>
              <a:cs typeface="Arial"/>
            </a:endParaRPr>
          </a:p>
        </p:txBody>
      </p:sp>
      <p:pic>
        <p:nvPicPr>
          <p:cNvPr id="3" name="Grafik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870106" y="4968831"/>
            <a:ext cx="155517" cy="135976"/>
          </a:xfrm>
          <a:prstGeom prst="rect">
            <a:avLst/>
          </a:prstGeom>
        </p:spPr>
      </p:pic>
    </p:spTree>
    <p:extLst>
      <p:ext uri="{BB962C8B-B14F-4D97-AF65-F5344CB8AC3E}">
        <p14:creationId xmlns:p14="http://schemas.microsoft.com/office/powerpoint/2010/main" val="117059951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hf hdr="0" ftr="0" dt="0"/>
  <p:txStyles>
    <p:titleStyle>
      <a:lvl1pPr algn="l" defTabSz="914400" rtl="0" eaLnBrk="1" latinLnBrk="0" hangingPunct="1">
        <a:lnSpc>
          <a:spcPct val="90000"/>
        </a:lnSpc>
        <a:spcBef>
          <a:spcPct val="0"/>
        </a:spcBef>
        <a:buNone/>
        <a:defRPr sz="2700" kern="1200">
          <a:solidFill>
            <a:schemeClr val="bg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4.xml"/><Relationship Id="rId1" Type="http://schemas.openxmlformats.org/officeDocument/2006/relationships/slideLayout" Target="../slideLayouts/slideLayout6.xml"/><Relationship Id="rId4" Type="http://schemas.openxmlformats.org/officeDocument/2006/relationships/slide" Target="slide24.xml"/></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5.xml"/><Relationship Id="rId1" Type="http://schemas.openxmlformats.org/officeDocument/2006/relationships/slideLayout" Target="../slideLayouts/slideLayout11.xml"/><Relationship Id="rId4" Type="http://schemas.openxmlformats.org/officeDocument/2006/relationships/slide" Target="slide17.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20.xml"/><Relationship Id="rId1" Type="http://schemas.openxmlformats.org/officeDocument/2006/relationships/slideLayout" Target="../slideLayouts/slideLayout10.xml"/><Relationship Id="rId5" Type="http://schemas.openxmlformats.org/officeDocument/2006/relationships/slide" Target="slide22.xml"/><Relationship Id="rId4" Type="http://schemas.openxmlformats.org/officeDocument/2006/relationships/slide" Target="slide23.xml"/></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5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36.xml"/><Relationship Id="rId5" Type="http://schemas.openxmlformats.org/officeDocument/2006/relationships/slide" Target="slide25.xml"/><Relationship Id="rId4" Type="http://schemas.openxmlformats.org/officeDocument/2006/relationships/slide" Target="slide24.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26.xml"/><Relationship Id="rId1" Type="http://schemas.openxmlformats.org/officeDocument/2006/relationships/slideLayout" Target="../slideLayouts/slideLayout6.xml"/><Relationship Id="rId4" Type="http://schemas.openxmlformats.org/officeDocument/2006/relationships/slide" Target="slide3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28.xml"/><Relationship Id="rId1" Type="http://schemas.openxmlformats.org/officeDocument/2006/relationships/slideLayout" Target="../slideLayouts/slideLayout10.xml"/><Relationship Id="rId4" Type="http://schemas.openxmlformats.org/officeDocument/2006/relationships/slide" Target="slide36.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34.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37.xml"/><Relationship Id="rId1" Type="http://schemas.openxmlformats.org/officeDocument/2006/relationships/slideLayout" Target="../slideLayouts/slideLayout6.xml"/><Relationship Id="rId4" Type="http://schemas.openxmlformats.org/officeDocument/2006/relationships/slide" Target="slide39.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slide" Target="slide4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slide" Target="slide48.xml"/><Relationship Id="rId4" Type="http://schemas.openxmlformats.org/officeDocument/2006/relationships/slide" Target="slide45.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www.citavi.com/uni-duesseldorf" TargetMode="External"/><Relationship Id="rId2" Type="http://schemas.openxmlformats.org/officeDocument/2006/relationships/hyperlink" Target="https://www.citavi.com/de/download" TargetMode="Externa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41.png"/><Relationship Id="rId4" Type="http://schemas.openxmlformats.org/officeDocument/2006/relationships/image" Target="../media/image40.png"/></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hyperlink" Target="https://ilias.hhu.de/ilias/ilias.php?baseClass=ilSAHSPresentationGUI&amp;ref_id=780169" TargetMode="External"/><Relationship Id="rId2" Type="http://schemas.openxmlformats.org/officeDocument/2006/relationships/hyperlink" Target="https://www.ulb.hhu.de/kompetenzen-erwerben/schulungen-und-beratung/schulungen/wissen-organisieren/literaturverwaltung-mit-citavi.html" TargetMode="External"/><Relationship Id="rId1" Type="http://schemas.openxmlformats.org/officeDocument/2006/relationships/slideLayout" Target="../slideLayouts/slideLayout10.xml"/><Relationship Id="rId4" Type="http://schemas.openxmlformats.org/officeDocument/2006/relationships/hyperlink" Target="https://www.citavi.com/de/support/uebersicht"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6.xml"/><Relationship Id="rId1" Type="http://schemas.openxmlformats.org/officeDocument/2006/relationships/slideLayout" Target="../slideLayouts/slideLayout6.xml"/><Relationship Id="rId4" Type="http://schemas.openxmlformats.org/officeDocument/2006/relationships/slide" Target="slide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758" y="1773968"/>
            <a:ext cx="6437775" cy="32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p:cNvSpPr/>
          <p:nvPr/>
        </p:nvSpPr>
        <p:spPr>
          <a:xfrm>
            <a:off x="270313" y="1143753"/>
            <a:ext cx="7451079" cy="584775"/>
          </a:xfrm>
          <a:prstGeom prst="rect">
            <a:avLst/>
          </a:prstGeom>
        </p:spPr>
        <p:txBody>
          <a:bodyPr wrap="none">
            <a:spAutoFit/>
          </a:bodyPr>
          <a:lstStyle/>
          <a:p>
            <a:r>
              <a:rPr lang="de-DE" sz="3200" dirty="0">
                <a:latin typeface="HHU Celeste Sans" panose="020B0504040101020102" pitchFamily="34" charset="0"/>
              </a:rPr>
              <a:t>Literaturverwaltung mit Citavi für Windows</a:t>
            </a:r>
          </a:p>
        </p:txBody>
      </p:sp>
    </p:spTree>
    <p:extLst>
      <p:ext uri="{BB962C8B-B14F-4D97-AF65-F5344CB8AC3E}">
        <p14:creationId xmlns:p14="http://schemas.microsoft.com/office/powerpoint/2010/main" val="2444837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platzhalter 16"/>
          <p:cNvSpPr>
            <a:spLocks noGrp="1"/>
          </p:cNvSpPr>
          <p:nvPr>
            <p:ph type="body" sz="quarter" idx="14"/>
          </p:nvPr>
        </p:nvSpPr>
        <p:spPr/>
        <p:txBody>
          <a:bodyPr/>
          <a:lstStyle/>
          <a:p>
            <a:endParaRPr lang="de-DE"/>
          </a:p>
        </p:txBody>
      </p:sp>
      <p:sp>
        <p:nvSpPr>
          <p:cNvPr id="3" name="Foliennummernplatzhalter 2"/>
          <p:cNvSpPr>
            <a:spLocks noGrp="1"/>
          </p:cNvSpPr>
          <p:nvPr>
            <p:ph type="sldNum" sz="quarter" idx="4"/>
          </p:nvPr>
        </p:nvSpPr>
        <p:spPr/>
        <p:txBody>
          <a:bodyPr/>
          <a:lstStyle/>
          <a:p>
            <a:fld id="{0999E1DB-E7F9-486F-9093-8A5D1B43E40F}" type="slidenum">
              <a:rPr lang="de-DE" smtClean="0"/>
              <a:pPr/>
              <a:t>10</a:t>
            </a:fld>
            <a:endParaRPr lang="de-DE" dirty="0"/>
          </a:p>
        </p:txBody>
      </p:sp>
      <p:sp>
        <p:nvSpPr>
          <p:cNvPr id="4" name="Titel 3"/>
          <p:cNvSpPr>
            <a:spLocks noGrp="1"/>
          </p:cNvSpPr>
          <p:nvPr>
            <p:ph type="title"/>
          </p:nvPr>
        </p:nvSpPr>
        <p:spPr/>
        <p:txBody>
          <a:bodyPr/>
          <a:lstStyle/>
          <a:p>
            <a:r>
              <a:rPr lang="de-DE" dirty="0" smtClean="0"/>
              <a:t>Der Startbildschirm eines neuen Projekts</a:t>
            </a:r>
            <a:endParaRPr lang="de-DE"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200" y="853953"/>
            <a:ext cx="7483255" cy="3993279"/>
          </a:xfrm>
          <a:prstGeom prst="rect">
            <a:avLst/>
          </a:prstGeom>
          <a:ln>
            <a:noFill/>
          </a:ln>
          <a:effectLst>
            <a:outerShdw blurRad="190500" algn="tl" rotWithShape="0">
              <a:srgbClr val="000000">
                <a:alpha val="70000"/>
              </a:srgbClr>
            </a:outerShdw>
          </a:effectLst>
        </p:spPr>
      </p:pic>
      <p:sp>
        <p:nvSpPr>
          <p:cNvPr id="6" name="Rechteck 5"/>
          <p:cNvSpPr/>
          <p:nvPr/>
        </p:nvSpPr>
        <p:spPr>
          <a:xfrm>
            <a:off x="1481109" y="1301465"/>
            <a:ext cx="3472089" cy="3451507"/>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de-DE"/>
          </a:p>
        </p:txBody>
      </p:sp>
      <p:sp>
        <p:nvSpPr>
          <p:cNvPr id="7" name="Rechteck 6"/>
          <p:cNvSpPr/>
          <p:nvPr/>
        </p:nvSpPr>
        <p:spPr>
          <a:xfrm>
            <a:off x="184725" y="1301465"/>
            <a:ext cx="1271009" cy="3451507"/>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de-DE"/>
          </a:p>
        </p:txBody>
      </p:sp>
      <p:sp>
        <p:nvSpPr>
          <p:cNvPr id="8" name="Rechteck 7"/>
          <p:cNvSpPr/>
          <p:nvPr/>
        </p:nvSpPr>
        <p:spPr>
          <a:xfrm>
            <a:off x="4957277" y="1301465"/>
            <a:ext cx="2706591" cy="3451507"/>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de-DE"/>
          </a:p>
        </p:txBody>
      </p:sp>
      <p:sp>
        <p:nvSpPr>
          <p:cNvPr id="9" name="Rechteck 8"/>
          <p:cNvSpPr/>
          <p:nvPr/>
        </p:nvSpPr>
        <p:spPr>
          <a:xfrm>
            <a:off x="189184" y="853953"/>
            <a:ext cx="3430551" cy="289629"/>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de-DE"/>
          </a:p>
        </p:txBody>
      </p:sp>
      <p:sp>
        <p:nvSpPr>
          <p:cNvPr id="10" name="Rechteck 9"/>
          <p:cNvSpPr/>
          <p:nvPr/>
        </p:nvSpPr>
        <p:spPr>
          <a:xfrm>
            <a:off x="181237" y="1143582"/>
            <a:ext cx="1077289" cy="138289"/>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de-DE"/>
          </a:p>
        </p:txBody>
      </p:sp>
      <p:sp>
        <p:nvSpPr>
          <p:cNvPr id="11" name="Siebeneck 10"/>
          <p:cNvSpPr/>
          <p:nvPr/>
        </p:nvSpPr>
        <p:spPr>
          <a:xfrm>
            <a:off x="413257" y="881009"/>
            <a:ext cx="220738" cy="229868"/>
          </a:xfrm>
          <a:prstGeom prst="heptagon">
            <a:avLst/>
          </a:prstGeom>
          <a:noFill/>
          <a:ln w="28575">
            <a:solidFill>
              <a:srgbClr val="FF00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smtClean="0">
                <a:solidFill>
                  <a:sysClr val="windowText" lastClr="000000"/>
                </a:solidFill>
              </a:rPr>
              <a:t>1</a:t>
            </a:r>
            <a:endParaRPr lang="de-DE" dirty="0">
              <a:solidFill>
                <a:sysClr val="windowText" lastClr="000000"/>
              </a:solidFill>
            </a:endParaRPr>
          </a:p>
        </p:txBody>
      </p:sp>
      <p:sp>
        <p:nvSpPr>
          <p:cNvPr id="12" name="Siebeneck 11"/>
          <p:cNvSpPr/>
          <p:nvPr/>
        </p:nvSpPr>
        <p:spPr>
          <a:xfrm>
            <a:off x="835675" y="1108902"/>
            <a:ext cx="223016" cy="207648"/>
          </a:xfrm>
          <a:prstGeom prst="heptagon">
            <a:avLst/>
          </a:prstGeom>
          <a:noFill/>
          <a:ln w="28575">
            <a:solidFill>
              <a:srgbClr val="FF00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solidFill>
                  <a:sysClr val="windowText" lastClr="000000"/>
                </a:solidFill>
              </a:rPr>
              <a:t>2</a:t>
            </a:r>
          </a:p>
        </p:txBody>
      </p:sp>
      <p:sp>
        <p:nvSpPr>
          <p:cNvPr id="13" name="Siebeneck 12"/>
          <p:cNvSpPr/>
          <p:nvPr/>
        </p:nvSpPr>
        <p:spPr>
          <a:xfrm>
            <a:off x="612263" y="1831486"/>
            <a:ext cx="289193" cy="261942"/>
          </a:xfrm>
          <a:prstGeom prst="heptagon">
            <a:avLst/>
          </a:prstGeom>
          <a:noFill/>
          <a:ln w="28575">
            <a:solidFill>
              <a:srgbClr val="FF00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solidFill>
                  <a:sysClr val="windowText" lastClr="000000"/>
                </a:solidFill>
              </a:rPr>
              <a:t>3</a:t>
            </a:r>
          </a:p>
        </p:txBody>
      </p:sp>
      <p:sp>
        <p:nvSpPr>
          <p:cNvPr id="14" name="Siebeneck 13"/>
          <p:cNvSpPr/>
          <p:nvPr/>
        </p:nvSpPr>
        <p:spPr>
          <a:xfrm>
            <a:off x="2954069" y="1831486"/>
            <a:ext cx="263084" cy="253904"/>
          </a:xfrm>
          <a:prstGeom prst="heptagon">
            <a:avLst/>
          </a:prstGeom>
          <a:noFill/>
          <a:ln w="28575">
            <a:solidFill>
              <a:srgbClr val="FF00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solidFill>
                  <a:sysClr val="windowText" lastClr="000000"/>
                </a:solidFill>
              </a:rPr>
              <a:t>4</a:t>
            </a:r>
          </a:p>
        </p:txBody>
      </p:sp>
      <p:sp>
        <p:nvSpPr>
          <p:cNvPr id="15" name="Siebeneck 14"/>
          <p:cNvSpPr/>
          <p:nvPr/>
        </p:nvSpPr>
        <p:spPr>
          <a:xfrm>
            <a:off x="6173907" y="1849333"/>
            <a:ext cx="273329" cy="272121"/>
          </a:xfrm>
          <a:prstGeom prst="heptagon">
            <a:avLst/>
          </a:prstGeom>
          <a:noFill/>
          <a:ln w="28575">
            <a:solidFill>
              <a:srgbClr val="FF00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solidFill>
                  <a:sysClr val="windowText" lastClr="000000"/>
                </a:solidFill>
              </a:rPr>
              <a:t>5</a:t>
            </a:r>
          </a:p>
        </p:txBody>
      </p:sp>
      <p:sp>
        <p:nvSpPr>
          <p:cNvPr id="16" name="Titel 3"/>
          <p:cNvSpPr txBox="1">
            <a:spLocks/>
          </p:cNvSpPr>
          <p:nvPr/>
        </p:nvSpPr>
        <p:spPr>
          <a:xfrm>
            <a:off x="0" y="372297"/>
            <a:ext cx="313837" cy="385762"/>
          </a:xfrm>
          <a:prstGeom prst="rect">
            <a:avLst/>
          </a:prstGeom>
        </p:spPr>
        <p:txBody>
          <a:bodyPr/>
          <a:lstStyle>
            <a:lvl1pPr algn="l" defTabSz="914400" rtl="0" eaLnBrk="1" latinLnBrk="0" hangingPunct="1">
              <a:lnSpc>
                <a:spcPct val="90000"/>
              </a:lnSpc>
              <a:spcBef>
                <a:spcPct val="0"/>
              </a:spcBef>
              <a:buNone/>
              <a:defRPr sz="2000" b="0" kern="1200">
                <a:solidFill>
                  <a:schemeClr val="bg1">
                    <a:lumMod val="50000"/>
                  </a:schemeClr>
                </a:solidFill>
                <a:latin typeface="Arial" panose="020B0604020202020204" pitchFamily="34" charset="0"/>
                <a:ea typeface="+mj-ea"/>
                <a:cs typeface="Arial" panose="020B0604020202020204" pitchFamily="34" charset="0"/>
              </a:defRPr>
            </a:lvl1pPr>
          </a:lstStyle>
          <a:p>
            <a:r>
              <a:rPr lang="de-DE" dirty="0" smtClean="0">
                <a:solidFill>
                  <a:schemeClr val="accent3">
                    <a:lumMod val="75000"/>
                  </a:schemeClr>
                </a:solidFill>
              </a:rPr>
              <a:t>2</a:t>
            </a:r>
            <a:endParaRPr lang="de-DE" dirty="0">
              <a:solidFill>
                <a:schemeClr val="accent3">
                  <a:lumMod val="75000"/>
                </a:schemeClr>
              </a:solidFill>
            </a:endParaRPr>
          </a:p>
        </p:txBody>
      </p:sp>
    </p:spTree>
    <p:extLst>
      <p:ext uri="{BB962C8B-B14F-4D97-AF65-F5344CB8AC3E}">
        <p14:creationId xmlns:p14="http://schemas.microsoft.com/office/powerpoint/2010/main" val="30389880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480061" y="860879"/>
            <a:ext cx="6909589" cy="3439886"/>
          </a:xfrm>
        </p:spPr>
        <p:txBody>
          <a:bodyPr/>
          <a:lstStyle/>
          <a:p>
            <a:pPr marL="342900" indent="-342900">
              <a:spcBef>
                <a:spcPts val="0"/>
              </a:spcBef>
              <a:buAutoNum type="arabicPeriod"/>
            </a:pPr>
            <a:r>
              <a:rPr lang="de-DE" sz="1800" b="1" dirty="0">
                <a:solidFill>
                  <a:schemeClr val="tx1"/>
                </a:solidFill>
                <a:latin typeface="HHU Celeste Sans" panose="020B0504040101020102" pitchFamily="34" charset="0"/>
              </a:rPr>
              <a:t>Menüleiste:</a:t>
            </a:r>
            <a:r>
              <a:rPr lang="de-DE" sz="1800" dirty="0">
                <a:solidFill>
                  <a:schemeClr val="tx1"/>
                </a:solidFill>
                <a:latin typeface="HHU Celeste Sans" panose="020B0504040101020102" pitchFamily="34" charset="0"/>
              </a:rPr>
              <a:t> Mit der oberen Leiste können Sie diverse Einstellungen vornehmen. </a:t>
            </a:r>
            <a:r>
              <a:rPr lang="de-DE" sz="1800" dirty="0" smtClean="0">
                <a:solidFill>
                  <a:schemeClr val="tx1"/>
                </a:solidFill>
                <a:latin typeface="HHU Celeste Sans" panose="020B0504040101020102" pitchFamily="34" charset="0"/>
              </a:rPr>
              <a:t>Bei </a:t>
            </a:r>
            <a:r>
              <a:rPr lang="de-DE" sz="1800" dirty="0">
                <a:solidFill>
                  <a:schemeClr val="tx1"/>
                </a:solidFill>
                <a:latin typeface="HHU Celeste Sans" panose="020B0504040101020102" pitchFamily="34" charset="0"/>
              </a:rPr>
              <a:t>der unteren Leiste haben Sie unter anderem die Möglichkeit, nach Titeln zu suchen oder zum Beispiel eine Literaturliste anzulegen.</a:t>
            </a:r>
          </a:p>
          <a:p>
            <a:pPr marL="342900" indent="-342900">
              <a:spcBef>
                <a:spcPts val="0"/>
              </a:spcBef>
              <a:buAutoNum type="arabicPeriod"/>
            </a:pPr>
            <a:endParaRPr lang="de-DE" sz="1800" dirty="0">
              <a:solidFill>
                <a:schemeClr val="tx1"/>
              </a:solidFill>
              <a:latin typeface="HHU Celeste Sans" panose="020B0504040101020102" pitchFamily="34" charset="0"/>
            </a:endParaRPr>
          </a:p>
          <a:p>
            <a:pPr marL="342900" indent="-342900">
              <a:spcBef>
                <a:spcPts val="0"/>
              </a:spcBef>
              <a:buAutoNum type="arabicPeriod"/>
            </a:pPr>
            <a:r>
              <a:rPr lang="de-DE" sz="1800" b="1" dirty="0">
                <a:solidFill>
                  <a:schemeClr val="tx1"/>
                </a:solidFill>
                <a:latin typeface="HHU Celeste Sans" panose="020B0504040101020102" pitchFamily="34" charset="0"/>
              </a:rPr>
              <a:t>Auswahl der Oberfläche: </a:t>
            </a:r>
            <a:r>
              <a:rPr lang="de-DE" sz="1800" dirty="0">
                <a:solidFill>
                  <a:schemeClr val="tx1"/>
                </a:solidFill>
                <a:latin typeface="HHU Celeste Sans" panose="020B0504040101020102" pitchFamily="34" charset="0"/>
              </a:rPr>
              <a:t>Hier können Sie zwischen den einzelnen Oberflächen wechseln. Unter </a:t>
            </a:r>
            <a:r>
              <a:rPr lang="de-DE" sz="1800" i="1" dirty="0">
                <a:solidFill>
                  <a:schemeClr val="tx1"/>
                </a:solidFill>
                <a:latin typeface="HHU Celeste Sans" panose="020B0504040101020102" pitchFamily="34" charset="0"/>
              </a:rPr>
              <a:t>Literatur</a:t>
            </a:r>
            <a:r>
              <a:rPr lang="de-DE" sz="1800" dirty="0">
                <a:solidFill>
                  <a:schemeClr val="tx1"/>
                </a:solidFill>
                <a:latin typeface="HHU Celeste Sans" panose="020B0504040101020102" pitchFamily="34" charset="0"/>
              </a:rPr>
              <a:t> </a:t>
            </a:r>
            <a:r>
              <a:rPr lang="de-DE" sz="1800" dirty="0" smtClean="0">
                <a:solidFill>
                  <a:schemeClr val="tx1"/>
                </a:solidFill>
                <a:latin typeface="HHU Celeste Sans" panose="020B0504040101020102" pitchFamily="34" charset="0"/>
              </a:rPr>
              <a:t>finden Sie die </a:t>
            </a:r>
            <a:r>
              <a:rPr lang="de-DE" sz="1800" dirty="0" smtClean="0">
                <a:solidFill>
                  <a:schemeClr val="tx1"/>
                </a:solidFill>
              </a:rPr>
              <a:t>Titel</a:t>
            </a:r>
            <a:r>
              <a:rPr lang="de-DE" sz="1800" dirty="0">
                <a:solidFill>
                  <a:schemeClr val="tx1"/>
                </a:solidFill>
              </a:rPr>
              <a:t>, die Sie in Ihrer Arbeit nutzen und aus denen Sie zitieren möchten. </a:t>
            </a:r>
            <a:r>
              <a:rPr lang="de-DE" sz="1800" dirty="0" smtClean="0">
                <a:solidFill>
                  <a:schemeClr val="tx1"/>
                </a:solidFill>
              </a:rPr>
              <a:t>Unter </a:t>
            </a:r>
            <a:r>
              <a:rPr lang="de-DE" sz="1800" i="1" dirty="0" smtClean="0">
                <a:solidFill>
                  <a:schemeClr val="tx1"/>
                </a:solidFill>
                <a:latin typeface="HHU Celeste Sans" panose="020B0504040101020102" pitchFamily="34" charset="0"/>
              </a:rPr>
              <a:t>Wissen</a:t>
            </a:r>
            <a:r>
              <a:rPr lang="de-DE" sz="1800" dirty="0" smtClean="0">
                <a:solidFill>
                  <a:schemeClr val="tx1"/>
                </a:solidFill>
                <a:latin typeface="HHU Celeste Sans" panose="020B0504040101020102" pitchFamily="34" charset="0"/>
              </a:rPr>
              <a:t> </a:t>
            </a:r>
            <a:r>
              <a:rPr lang="de-DE" sz="1800" dirty="0">
                <a:solidFill>
                  <a:schemeClr val="tx1"/>
                </a:solidFill>
                <a:latin typeface="HHU Celeste Sans" panose="020B0504040101020102" pitchFamily="34" charset="0"/>
              </a:rPr>
              <a:t>werden die einzelnen </a:t>
            </a:r>
            <a:r>
              <a:rPr lang="de-DE" sz="1800" dirty="0" smtClean="0">
                <a:solidFill>
                  <a:schemeClr val="tx1"/>
                </a:solidFill>
                <a:latin typeface="HHU Celeste Sans" panose="020B0504040101020102" pitchFamily="34" charset="0"/>
              </a:rPr>
              <a:t>Zitate, Kommentare etc., </a:t>
            </a:r>
            <a:r>
              <a:rPr lang="de-DE" sz="1800" dirty="0">
                <a:solidFill>
                  <a:schemeClr val="tx1"/>
                </a:solidFill>
                <a:latin typeface="HHU Celeste Sans" panose="020B0504040101020102" pitchFamily="34" charset="0"/>
              </a:rPr>
              <a:t>die Sie eingetragen </a:t>
            </a:r>
            <a:r>
              <a:rPr lang="de-DE" sz="1800" dirty="0" smtClean="0">
                <a:solidFill>
                  <a:schemeClr val="tx1"/>
                </a:solidFill>
                <a:latin typeface="HHU Celeste Sans" panose="020B0504040101020102" pitchFamily="34" charset="0"/>
              </a:rPr>
              <a:t>haben, gespeichert</a:t>
            </a:r>
            <a:r>
              <a:rPr lang="de-DE" sz="1800" dirty="0">
                <a:solidFill>
                  <a:schemeClr val="tx1"/>
                </a:solidFill>
                <a:latin typeface="HHU Celeste Sans" panose="020B0504040101020102" pitchFamily="34" charset="0"/>
              </a:rPr>
              <a:t>. Mit </a:t>
            </a:r>
            <a:r>
              <a:rPr lang="de-DE" sz="1800" i="1" dirty="0" smtClean="0">
                <a:solidFill>
                  <a:schemeClr val="tx1"/>
                </a:solidFill>
                <a:latin typeface="HHU Celeste Sans" panose="020B0504040101020102" pitchFamily="34" charset="0"/>
              </a:rPr>
              <a:t>Aufgaben</a:t>
            </a:r>
            <a:r>
              <a:rPr lang="de-DE" sz="1800" dirty="0" smtClean="0">
                <a:solidFill>
                  <a:schemeClr val="tx1"/>
                </a:solidFill>
                <a:latin typeface="HHU Celeste Sans" panose="020B0504040101020102" pitchFamily="34" charset="0"/>
              </a:rPr>
              <a:t> </a:t>
            </a:r>
            <a:r>
              <a:rPr lang="de-DE" sz="1800" dirty="0">
                <a:solidFill>
                  <a:schemeClr val="tx1"/>
                </a:solidFill>
                <a:latin typeface="HHU Celeste Sans" panose="020B0504040101020102" pitchFamily="34" charset="0"/>
              </a:rPr>
              <a:t>können Sie festlegen, wann Sie was erledigt haben möchten.</a:t>
            </a:r>
          </a:p>
          <a:p>
            <a:pPr marL="342900" indent="-342900">
              <a:spcBef>
                <a:spcPts val="0"/>
              </a:spcBef>
              <a:buAutoNum type="arabicPeriod"/>
            </a:pPr>
            <a:endParaRPr lang="de-DE" sz="1800" dirty="0">
              <a:solidFill>
                <a:schemeClr val="tx1"/>
              </a:solidFill>
              <a:latin typeface="HHU Celeste Sans" panose="020B0504040101020102" pitchFamily="34" charset="0"/>
            </a:endParaRPr>
          </a:p>
          <a:p>
            <a:pPr marL="342900" indent="-342900">
              <a:spcBef>
                <a:spcPts val="0"/>
              </a:spcBef>
              <a:buAutoNum type="arabicPeriod"/>
            </a:pPr>
            <a:r>
              <a:rPr lang="de-DE" sz="1800" b="1" dirty="0" smtClean="0">
                <a:solidFill>
                  <a:schemeClr val="tx1"/>
                </a:solidFill>
                <a:latin typeface="HHU Celeste Sans" panose="020B0504040101020102" pitchFamily="34" charset="0"/>
              </a:rPr>
              <a:t>Übersicht: </a:t>
            </a:r>
            <a:r>
              <a:rPr lang="de-DE" sz="1800" dirty="0">
                <a:solidFill>
                  <a:schemeClr val="tx1"/>
                </a:solidFill>
                <a:latin typeface="HHU Celeste Sans" panose="020B0504040101020102" pitchFamily="34" charset="0"/>
              </a:rPr>
              <a:t>An dieser Stelle werden die einzelnen Listen je Reiter angezeigt. </a:t>
            </a:r>
            <a:endParaRPr lang="de-DE" sz="1800" dirty="0" smtClean="0">
              <a:solidFill>
                <a:schemeClr val="tx1"/>
              </a:solidFill>
              <a:latin typeface="HHU Celeste Sans" panose="020B0504040101020102" pitchFamily="34" charset="0"/>
            </a:endParaRPr>
          </a:p>
          <a:p>
            <a:pPr>
              <a:spcBef>
                <a:spcPts val="0"/>
              </a:spcBef>
            </a:pPr>
            <a:r>
              <a:rPr lang="de-DE" sz="1800" dirty="0" smtClean="0">
                <a:solidFill>
                  <a:schemeClr val="tx1"/>
                </a:solidFill>
                <a:latin typeface="HHU Celeste Sans" panose="020B0504040101020102" pitchFamily="34" charset="0"/>
              </a:rPr>
              <a:t>      Zum Beispiel: Literatur </a:t>
            </a:r>
            <a:r>
              <a:rPr lang="de-DE" sz="1800" dirty="0" smtClean="0">
                <a:solidFill>
                  <a:schemeClr val="tx1"/>
                </a:solidFill>
                <a:latin typeface="HHU Celeste Sans" panose="020B0504040101020102" pitchFamily="34" charset="0"/>
                <a:sym typeface="Wingdings" panose="05000000000000000000" pitchFamily="2" charset="2"/>
              </a:rPr>
              <a:t> gespeicherte Titel </a:t>
            </a:r>
          </a:p>
          <a:p>
            <a:pPr>
              <a:spcBef>
                <a:spcPts val="0"/>
              </a:spcBef>
            </a:pPr>
            <a:r>
              <a:rPr lang="de-DE" sz="1800" dirty="0">
                <a:solidFill>
                  <a:schemeClr val="tx1"/>
                </a:solidFill>
                <a:latin typeface="HHU Celeste Sans" panose="020B0504040101020102" pitchFamily="34" charset="0"/>
                <a:sym typeface="Wingdings" panose="05000000000000000000" pitchFamily="2" charset="2"/>
              </a:rPr>
              <a:t>	 </a:t>
            </a:r>
            <a:r>
              <a:rPr lang="de-DE" sz="1800" dirty="0" smtClean="0">
                <a:solidFill>
                  <a:schemeClr val="tx1"/>
                </a:solidFill>
                <a:latin typeface="HHU Celeste Sans" panose="020B0504040101020102" pitchFamily="34" charset="0"/>
                <a:sym typeface="Wingdings" panose="05000000000000000000" pitchFamily="2" charset="2"/>
              </a:rPr>
              <a:t>            Wissen    eingetragene Zitate, Kommentare, etc. </a:t>
            </a:r>
            <a:endParaRPr lang="de-DE" sz="1800" dirty="0">
              <a:solidFill>
                <a:schemeClr val="tx1"/>
              </a:solidFill>
              <a:latin typeface="HHU Celeste Sans" panose="020B0504040101020102" pitchFamily="34" charset="0"/>
            </a:endParaRPr>
          </a:p>
          <a:p>
            <a:pPr>
              <a:spcBef>
                <a:spcPts val="0"/>
              </a:spcBef>
            </a:pPr>
            <a:endParaRPr lang="de-DE" dirty="0"/>
          </a:p>
        </p:txBody>
      </p:sp>
      <p:sp>
        <p:nvSpPr>
          <p:cNvPr id="3" name="Foliennummernplatzhalter 2"/>
          <p:cNvSpPr>
            <a:spLocks noGrp="1"/>
          </p:cNvSpPr>
          <p:nvPr>
            <p:ph type="sldNum" sz="quarter" idx="4"/>
          </p:nvPr>
        </p:nvSpPr>
        <p:spPr/>
        <p:txBody>
          <a:bodyPr/>
          <a:lstStyle/>
          <a:p>
            <a:fld id="{0999E1DB-E7F9-486F-9093-8A5D1B43E40F}" type="slidenum">
              <a:rPr lang="de-DE" smtClean="0"/>
              <a:pPr/>
              <a:t>11</a:t>
            </a:fld>
            <a:endParaRPr lang="de-DE" dirty="0"/>
          </a:p>
        </p:txBody>
      </p:sp>
      <p:sp>
        <p:nvSpPr>
          <p:cNvPr id="4" name="Titel 3"/>
          <p:cNvSpPr>
            <a:spLocks noGrp="1"/>
          </p:cNvSpPr>
          <p:nvPr>
            <p:ph type="title"/>
          </p:nvPr>
        </p:nvSpPr>
        <p:spPr/>
        <p:txBody>
          <a:bodyPr/>
          <a:lstStyle/>
          <a:p>
            <a:r>
              <a:rPr lang="de-DE" dirty="0"/>
              <a:t>Programmoberfläche</a:t>
            </a:r>
          </a:p>
        </p:txBody>
      </p:sp>
      <p:sp>
        <p:nvSpPr>
          <p:cNvPr id="5" name="Titel 3"/>
          <p:cNvSpPr txBox="1">
            <a:spLocks/>
          </p:cNvSpPr>
          <p:nvPr/>
        </p:nvSpPr>
        <p:spPr>
          <a:xfrm>
            <a:off x="0" y="372297"/>
            <a:ext cx="313837" cy="385762"/>
          </a:xfrm>
          <a:prstGeom prst="rect">
            <a:avLst/>
          </a:prstGeom>
        </p:spPr>
        <p:txBody>
          <a:bodyPr/>
          <a:lstStyle>
            <a:lvl1pPr algn="l" defTabSz="914400" rtl="0" eaLnBrk="1" latinLnBrk="0" hangingPunct="1">
              <a:lnSpc>
                <a:spcPct val="90000"/>
              </a:lnSpc>
              <a:spcBef>
                <a:spcPct val="0"/>
              </a:spcBef>
              <a:buNone/>
              <a:defRPr sz="2000" b="0" kern="1200">
                <a:solidFill>
                  <a:schemeClr val="bg1">
                    <a:lumMod val="50000"/>
                  </a:schemeClr>
                </a:solidFill>
                <a:latin typeface="Arial" panose="020B0604020202020204" pitchFamily="34" charset="0"/>
                <a:ea typeface="+mj-ea"/>
                <a:cs typeface="Arial" panose="020B0604020202020204" pitchFamily="34" charset="0"/>
              </a:defRPr>
            </a:lvl1pPr>
          </a:lstStyle>
          <a:p>
            <a:r>
              <a:rPr lang="de-DE" dirty="0" smtClean="0">
                <a:solidFill>
                  <a:schemeClr val="accent3">
                    <a:lumMod val="75000"/>
                  </a:schemeClr>
                </a:solidFill>
              </a:rPr>
              <a:t>2</a:t>
            </a:r>
            <a:endParaRPr lang="de-DE" dirty="0">
              <a:solidFill>
                <a:schemeClr val="accent3">
                  <a:lumMod val="75000"/>
                </a:schemeClr>
              </a:solidFill>
            </a:endParaRPr>
          </a:p>
        </p:txBody>
      </p:sp>
    </p:spTree>
    <p:extLst>
      <p:ext uri="{BB962C8B-B14F-4D97-AF65-F5344CB8AC3E}">
        <p14:creationId xmlns:p14="http://schemas.microsoft.com/office/powerpoint/2010/main" val="27432062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480061" y="927554"/>
            <a:ext cx="6909589" cy="3439886"/>
          </a:xfrm>
        </p:spPr>
        <p:txBody>
          <a:bodyPr/>
          <a:lstStyle/>
          <a:p>
            <a:pPr marL="457200" indent="-457200">
              <a:spcBef>
                <a:spcPts val="0"/>
              </a:spcBef>
              <a:buFont typeface="+mj-lt"/>
              <a:buAutoNum type="arabicPeriod" startAt="4"/>
            </a:pPr>
            <a:r>
              <a:rPr lang="de-DE" b="1" dirty="0" smtClean="0">
                <a:solidFill>
                  <a:schemeClr val="tx1"/>
                </a:solidFill>
                <a:latin typeface="HHU Celeste Sans" panose="020B0504040101020102" pitchFamily="34" charset="0"/>
              </a:rPr>
              <a:t>Detailanzeige</a:t>
            </a:r>
            <a:r>
              <a:rPr lang="de-DE" b="1" dirty="0">
                <a:solidFill>
                  <a:schemeClr val="tx1"/>
                </a:solidFill>
                <a:latin typeface="HHU Celeste Sans" panose="020B0504040101020102" pitchFamily="34" charset="0"/>
              </a:rPr>
              <a:t>:</a:t>
            </a:r>
            <a:r>
              <a:rPr lang="de-DE" dirty="0">
                <a:solidFill>
                  <a:schemeClr val="tx1"/>
                </a:solidFill>
                <a:latin typeface="HHU Celeste Sans" panose="020B0504040101020102" pitchFamily="34" charset="0"/>
              </a:rPr>
              <a:t> Unter Literatur finden Sie hier die Detailanzeige </a:t>
            </a:r>
            <a:r>
              <a:rPr lang="de-DE" dirty="0" smtClean="0">
                <a:solidFill>
                  <a:schemeClr val="tx1"/>
                </a:solidFill>
                <a:latin typeface="HHU Celeste Sans" panose="020B0504040101020102" pitchFamily="34" charset="0"/>
              </a:rPr>
              <a:t>eines </a:t>
            </a:r>
            <a:r>
              <a:rPr lang="de-DE" dirty="0">
                <a:solidFill>
                  <a:schemeClr val="tx1"/>
                </a:solidFill>
                <a:latin typeface="HHU Celeste Sans" panose="020B0504040101020102" pitchFamily="34" charset="0"/>
              </a:rPr>
              <a:t>Literaturtitels. Oder mehr Informationen zu einem </a:t>
            </a:r>
            <a:r>
              <a:rPr lang="de-DE" dirty="0" smtClean="0">
                <a:solidFill>
                  <a:schemeClr val="tx1"/>
                </a:solidFill>
                <a:latin typeface="HHU Celeste Sans" panose="020B0504040101020102" pitchFamily="34" charset="0"/>
              </a:rPr>
              <a:t>eingetragenen Zitat.</a:t>
            </a:r>
          </a:p>
          <a:p>
            <a:pPr marL="457200" indent="-457200">
              <a:spcBef>
                <a:spcPts val="0"/>
              </a:spcBef>
              <a:buFont typeface="+mj-lt"/>
              <a:buAutoNum type="arabicPeriod" startAt="4"/>
            </a:pPr>
            <a:endParaRPr lang="de-DE" dirty="0" smtClean="0">
              <a:solidFill>
                <a:schemeClr val="tx1"/>
              </a:solidFill>
              <a:latin typeface="HHU Celeste Sans" panose="020B0504040101020102" pitchFamily="34" charset="0"/>
            </a:endParaRPr>
          </a:p>
          <a:p>
            <a:pPr marL="457200" indent="-457200">
              <a:spcBef>
                <a:spcPts val="0"/>
              </a:spcBef>
              <a:buFont typeface="+mj-lt"/>
              <a:buAutoNum type="arabicPeriod" startAt="4"/>
            </a:pPr>
            <a:r>
              <a:rPr lang="de-DE" b="1" dirty="0" smtClean="0">
                <a:solidFill>
                  <a:schemeClr val="tx1"/>
                </a:solidFill>
                <a:latin typeface="HHU Celeste Sans" panose="020B0504040101020102" pitchFamily="34" charset="0"/>
              </a:rPr>
              <a:t>Vorschau</a:t>
            </a:r>
            <a:r>
              <a:rPr lang="de-DE" b="1" dirty="0">
                <a:solidFill>
                  <a:schemeClr val="tx1"/>
                </a:solidFill>
                <a:latin typeface="HHU Celeste Sans" panose="020B0504040101020102" pitchFamily="34" charset="0"/>
              </a:rPr>
              <a:t>:</a:t>
            </a:r>
            <a:r>
              <a:rPr lang="de-DE" dirty="0">
                <a:solidFill>
                  <a:schemeClr val="tx1"/>
                </a:solidFill>
                <a:latin typeface="HHU Celeste Sans" panose="020B0504040101020102" pitchFamily="34" charset="0"/>
              </a:rPr>
              <a:t> In dieser Spalte finden Sie weitere Informationen zu einem Titel. Bei Zeitschriftenartikeln oder Internetdokumenten kann hier die Vorschau auf die PDF oder Webseite angezeigt werden.</a:t>
            </a:r>
          </a:p>
          <a:p>
            <a:pPr marL="457200" indent="-457200">
              <a:buFont typeface="+mj-lt"/>
              <a:buAutoNum type="arabicPeriod" startAt="4"/>
            </a:pPr>
            <a:endParaRPr lang="de-DE" dirty="0"/>
          </a:p>
        </p:txBody>
      </p:sp>
      <p:sp>
        <p:nvSpPr>
          <p:cNvPr id="3" name="Foliennummernplatzhalter 2"/>
          <p:cNvSpPr>
            <a:spLocks noGrp="1"/>
          </p:cNvSpPr>
          <p:nvPr>
            <p:ph type="sldNum" sz="quarter" idx="4"/>
          </p:nvPr>
        </p:nvSpPr>
        <p:spPr/>
        <p:txBody>
          <a:bodyPr/>
          <a:lstStyle/>
          <a:p>
            <a:fld id="{0999E1DB-E7F9-486F-9093-8A5D1B43E40F}" type="slidenum">
              <a:rPr lang="de-DE" smtClean="0"/>
              <a:pPr/>
              <a:t>12</a:t>
            </a:fld>
            <a:endParaRPr lang="de-DE" dirty="0"/>
          </a:p>
        </p:txBody>
      </p:sp>
      <p:sp>
        <p:nvSpPr>
          <p:cNvPr id="4" name="Titel 3"/>
          <p:cNvSpPr>
            <a:spLocks noGrp="1"/>
          </p:cNvSpPr>
          <p:nvPr>
            <p:ph type="title"/>
          </p:nvPr>
        </p:nvSpPr>
        <p:spPr/>
        <p:txBody>
          <a:bodyPr/>
          <a:lstStyle/>
          <a:p>
            <a:r>
              <a:rPr lang="de-DE" dirty="0"/>
              <a:t>Programmoberfläche</a:t>
            </a:r>
          </a:p>
        </p:txBody>
      </p:sp>
      <p:sp>
        <p:nvSpPr>
          <p:cNvPr id="5" name="Titel 3"/>
          <p:cNvSpPr txBox="1">
            <a:spLocks/>
          </p:cNvSpPr>
          <p:nvPr/>
        </p:nvSpPr>
        <p:spPr>
          <a:xfrm>
            <a:off x="0" y="372297"/>
            <a:ext cx="313837" cy="385762"/>
          </a:xfrm>
          <a:prstGeom prst="rect">
            <a:avLst/>
          </a:prstGeom>
        </p:spPr>
        <p:txBody>
          <a:bodyPr/>
          <a:lstStyle>
            <a:lvl1pPr algn="l" defTabSz="914400" rtl="0" eaLnBrk="1" latinLnBrk="0" hangingPunct="1">
              <a:lnSpc>
                <a:spcPct val="90000"/>
              </a:lnSpc>
              <a:spcBef>
                <a:spcPct val="0"/>
              </a:spcBef>
              <a:buNone/>
              <a:defRPr sz="2000" b="0" kern="1200">
                <a:solidFill>
                  <a:schemeClr val="bg1">
                    <a:lumMod val="50000"/>
                  </a:schemeClr>
                </a:solidFill>
                <a:latin typeface="Arial" panose="020B0604020202020204" pitchFamily="34" charset="0"/>
                <a:ea typeface="+mj-ea"/>
                <a:cs typeface="Arial" panose="020B0604020202020204" pitchFamily="34" charset="0"/>
              </a:defRPr>
            </a:lvl1pPr>
          </a:lstStyle>
          <a:p>
            <a:r>
              <a:rPr lang="de-DE" dirty="0" smtClean="0">
                <a:solidFill>
                  <a:schemeClr val="accent3">
                    <a:lumMod val="75000"/>
                  </a:schemeClr>
                </a:solidFill>
              </a:rPr>
              <a:t>2</a:t>
            </a:r>
            <a:endParaRPr lang="de-DE" dirty="0">
              <a:solidFill>
                <a:schemeClr val="accent3">
                  <a:lumMod val="75000"/>
                </a:schemeClr>
              </a:solidFill>
            </a:endParaRPr>
          </a:p>
        </p:txBody>
      </p:sp>
    </p:spTree>
    <p:extLst>
      <p:ext uri="{BB962C8B-B14F-4D97-AF65-F5344CB8AC3E}">
        <p14:creationId xmlns:p14="http://schemas.microsoft.com/office/powerpoint/2010/main" val="3538843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fld id="{0999E1DB-E7F9-486F-9093-8A5D1B43E40F}" type="slidenum">
              <a:rPr lang="de-DE" smtClean="0"/>
              <a:pPr/>
              <a:t>13</a:t>
            </a:fld>
            <a:endParaRPr lang="de-DE" dirty="0"/>
          </a:p>
        </p:txBody>
      </p:sp>
      <p:sp>
        <p:nvSpPr>
          <p:cNvPr id="3" name="Titel 2"/>
          <p:cNvSpPr>
            <a:spLocks noGrp="1"/>
          </p:cNvSpPr>
          <p:nvPr>
            <p:ph type="title"/>
          </p:nvPr>
        </p:nvSpPr>
        <p:spPr>
          <a:xfrm>
            <a:off x="1510162" y="1134698"/>
            <a:ext cx="5913895" cy="450908"/>
          </a:xfrm>
        </p:spPr>
        <p:txBody>
          <a:bodyPr/>
          <a:lstStyle/>
          <a:p>
            <a:r>
              <a:rPr lang="de-DE" dirty="0" smtClean="0"/>
              <a:t>Import von Daten und Inhalten </a:t>
            </a:r>
            <a:endParaRPr lang="de-DE" dirty="0"/>
          </a:p>
        </p:txBody>
      </p:sp>
      <p:sp>
        <p:nvSpPr>
          <p:cNvPr id="4" name="Textplatzhalter 3"/>
          <p:cNvSpPr>
            <a:spLocks noGrp="1"/>
          </p:cNvSpPr>
          <p:nvPr>
            <p:ph type="body" sz="quarter" idx="10"/>
          </p:nvPr>
        </p:nvSpPr>
        <p:spPr>
          <a:xfrm>
            <a:off x="447443" y="875354"/>
            <a:ext cx="1062719" cy="2511425"/>
          </a:xfrm>
        </p:spPr>
        <p:txBody>
          <a:bodyPr/>
          <a:lstStyle/>
          <a:p>
            <a:r>
              <a:rPr lang="de-DE" dirty="0" smtClean="0">
                <a:ln w="25400" cmpd="tri">
                  <a:solidFill>
                    <a:srgbClr val="C00000"/>
                  </a:solidFill>
                </a:ln>
                <a:solidFill>
                  <a:srgbClr val="C00000"/>
                </a:solidFill>
              </a:rPr>
              <a:t>3</a:t>
            </a:r>
            <a:endParaRPr lang="de-DE" dirty="0">
              <a:ln w="25400" cmpd="tri">
                <a:solidFill>
                  <a:srgbClr val="C00000"/>
                </a:solidFill>
              </a:ln>
              <a:solidFill>
                <a:srgbClr val="C00000"/>
              </a:solidFill>
            </a:endParaRPr>
          </a:p>
        </p:txBody>
      </p:sp>
      <p:sp>
        <p:nvSpPr>
          <p:cNvPr id="5" name="Textfeld 4"/>
          <p:cNvSpPr txBox="1"/>
          <p:nvPr/>
        </p:nvSpPr>
        <p:spPr>
          <a:xfrm>
            <a:off x="1914279" y="1643968"/>
            <a:ext cx="5629520" cy="2862322"/>
          </a:xfrm>
          <a:prstGeom prst="rect">
            <a:avLst/>
          </a:prstGeom>
          <a:noFill/>
        </p:spPr>
        <p:txBody>
          <a:bodyPr wrap="square" rtlCol="0">
            <a:spAutoFit/>
          </a:bodyPr>
          <a:lstStyle/>
          <a:p>
            <a:pPr marL="285750" indent="-285750">
              <a:buFont typeface="Wingdings" panose="05000000000000000000" pitchFamily="2" charset="2"/>
              <a:buChar char="Ø"/>
            </a:pPr>
            <a:r>
              <a:rPr lang="de-DE" dirty="0" smtClean="0">
                <a:hlinkClick r:id="rId2" action="ppaction://hlinksldjump"/>
              </a:rPr>
              <a:t>Teil 1:</a:t>
            </a:r>
            <a:r>
              <a:rPr lang="de-DE" dirty="0" smtClean="0"/>
              <a:t> Literatur aufnehmen</a:t>
            </a:r>
          </a:p>
          <a:p>
            <a:pPr marL="742950" lvl="1" indent="-285750">
              <a:buFont typeface="Arial" panose="020B0604020202020204" pitchFamily="34" charset="0"/>
              <a:buChar char="•"/>
            </a:pPr>
            <a:r>
              <a:rPr lang="de-DE" dirty="0" smtClean="0"/>
              <a:t>Manuelle Aufnahme</a:t>
            </a:r>
          </a:p>
          <a:p>
            <a:pPr marL="742950" lvl="1" indent="-285750">
              <a:buFont typeface="Arial" panose="020B0604020202020204" pitchFamily="34" charset="0"/>
              <a:buChar char="•"/>
            </a:pPr>
            <a:r>
              <a:rPr lang="de-DE" dirty="0" smtClean="0"/>
              <a:t>via ISBN-Eingabe</a:t>
            </a:r>
            <a:endParaRPr lang="de-DE" dirty="0"/>
          </a:p>
          <a:p>
            <a:pPr marL="742950" lvl="1" indent="-285750">
              <a:buFont typeface="Arial" panose="020B0604020202020204" pitchFamily="34" charset="0"/>
              <a:buChar char="•"/>
            </a:pPr>
            <a:r>
              <a:rPr lang="de-DE" dirty="0" smtClean="0"/>
              <a:t>per </a:t>
            </a:r>
            <a:r>
              <a:rPr lang="de-DE" dirty="0" err="1" smtClean="0"/>
              <a:t>Citavi-Picker</a:t>
            </a:r>
            <a:endParaRPr lang="de-DE" dirty="0" smtClean="0"/>
          </a:p>
          <a:p>
            <a:pPr marL="285750" indent="-285750">
              <a:buFont typeface="Wingdings" panose="05000000000000000000" pitchFamily="2" charset="2"/>
              <a:buChar char="Ø"/>
            </a:pPr>
            <a:r>
              <a:rPr lang="de-DE" dirty="0" smtClean="0">
                <a:hlinkClick r:id="rId3" action="ppaction://hlinksldjump"/>
              </a:rPr>
              <a:t>Teil </a:t>
            </a:r>
            <a:r>
              <a:rPr lang="de-DE" dirty="0">
                <a:hlinkClick r:id="rId3" action="ppaction://hlinksldjump"/>
              </a:rPr>
              <a:t>2:</a:t>
            </a:r>
            <a:r>
              <a:rPr lang="de-DE" dirty="0"/>
              <a:t> </a:t>
            </a:r>
            <a:r>
              <a:rPr lang="de-DE" dirty="0" smtClean="0"/>
              <a:t>Die wichtigsten Dokumententypen</a:t>
            </a:r>
            <a:endParaRPr lang="de-DE" dirty="0"/>
          </a:p>
          <a:p>
            <a:pPr marL="742950" lvl="1" indent="-285750">
              <a:buFont typeface="Arial" panose="020B0604020202020204" pitchFamily="34" charset="0"/>
              <a:buChar char="•"/>
            </a:pPr>
            <a:r>
              <a:rPr lang="de-DE" dirty="0"/>
              <a:t>Monographie</a:t>
            </a:r>
          </a:p>
          <a:p>
            <a:pPr marL="742950" lvl="1" indent="-285750">
              <a:buFont typeface="Arial" panose="020B0604020202020204" pitchFamily="34" charset="0"/>
              <a:buChar char="•"/>
            </a:pPr>
            <a:r>
              <a:rPr lang="de-DE" dirty="0"/>
              <a:t>Sammelwerk</a:t>
            </a:r>
          </a:p>
          <a:p>
            <a:pPr marL="742950" lvl="1" indent="-285750">
              <a:buFont typeface="Arial" panose="020B0604020202020204" pitchFamily="34" charset="0"/>
              <a:buChar char="•"/>
            </a:pPr>
            <a:r>
              <a:rPr lang="de-DE" dirty="0"/>
              <a:t>Beitrag aus einem Sammelwerk</a:t>
            </a:r>
          </a:p>
          <a:p>
            <a:pPr marL="742950" lvl="1" indent="-285750">
              <a:buFont typeface="Arial" panose="020B0604020202020204" pitchFamily="34" charset="0"/>
              <a:buChar char="•"/>
            </a:pPr>
            <a:r>
              <a:rPr lang="de-DE" dirty="0"/>
              <a:t>Zeitschriftenaufsatz</a:t>
            </a:r>
          </a:p>
          <a:p>
            <a:pPr marL="285750" indent="-285750">
              <a:buFont typeface="Wingdings" panose="05000000000000000000" pitchFamily="2" charset="2"/>
              <a:buChar char="Ø"/>
            </a:pPr>
            <a:r>
              <a:rPr lang="de-DE" dirty="0" smtClean="0">
                <a:hlinkClick r:id="rId4" action="ppaction://hlinksldjump"/>
              </a:rPr>
              <a:t>Zwischenergebnis:</a:t>
            </a:r>
            <a:r>
              <a:rPr lang="de-DE" dirty="0" smtClean="0"/>
              <a:t> Literaturverzeichnis</a:t>
            </a:r>
          </a:p>
        </p:txBody>
      </p:sp>
    </p:spTree>
    <p:extLst>
      <p:ext uri="{BB962C8B-B14F-4D97-AF65-F5344CB8AC3E}">
        <p14:creationId xmlns:p14="http://schemas.microsoft.com/office/powerpoint/2010/main" val="848863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
          </p:nvPr>
        </p:nvSpPr>
        <p:spPr/>
        <p:txBody>
          <a:bodyPr/>
          <a:lstStyle/>
          <a:p>
            <a:fld id="{0999E1DB-E7F9-486F-9093-8A5D1B43E40F}" type="slidenum">
              <a:rPr lang="de-DE" smtClean="0"/>
              <a:pPr/>
              <a:t>14</a:t>
            </a:fld>
            <a:endParaRPr lang="de-DE" dirty="0"/>
          </a:p>
        </p:txBody>
      </p:sp>
      <p:sp>
        <p:nvSpPr>
          <p:cNvPr id="4" name="Titel 3"/>
          <p:cNvSpPr>
            <a:spLocks noGrp="1"/>
          </p:cNvSpPr>
          <p:nvPr>
            <p:ph type="title"/>
          </p:nvPr>
        </p:nvSpPr>
        <p:spPr/>
        <p:txBody>
          <a:bodyPr/>
          <a:lstStyle/>
          <a:p>
            <a:r>
              <a:rPr lang="de-DE" dirty="0" smtClean="0"/>
              <a:t>Literatur aufnehmen</a:t>
            </a:r>
            <a:endParaRPr lang="de-DE" dirty="0"/>
          </a:p>
        </p:txBody>
      </p:sp>
      <p:sp>
        <p:nvSpPr>
          <p:cNvPr id="7" name="Textplatzhalter 1"/>
          <p:cNvSpPr>
            <a:spLocks noGrp="1"/>
          </p:cNvSpPr>
          <p:nvPr>
            <p:ph type="body" sz="quarter" idx="14"/>
          </p:nvPr>
        </p:nvSpPr>
        <p:spPr>
          <a:xfrm>
            <a:off x="873052" y="1086383"/>
            <a:ext cx="3603251" cy="370283"/>
          </a:xfrm>
        </p:spPr>
        <p:txBody>
          <a:bodyPr/>
          <a:lstStyle/>
          <a:p>
            <a:pPr marL="342900" indent="-342900">
              <a:buFont typeface="Wingdings" panose="05000000000000000000" pitchFamily="2" charset="2"/>
              <a:buChar char="Ø"/>
            </a:pPr>
            <a:r>
              <a:rPr lang="de-DE" dirty="0" smtClean="0"/>
              <a:t>3 Wege zur Titelaufnahme:</a:t>
            </a:r>
          </a:p>
        </p:txBody>
      </p:sp>
      <p:sp>
        <p:nvSpPr>
          <p:cNvPr id="8" name="Titel 3"/>
          <p:cNvSpPr txBox="1">
            <a:spLocks/>
          </p:cNvSpPr>
          <p:nvPr/>
        </p:nvSpPr>
        <p:spPr>
          <a:xfrm>
            <a:off x="0" y="372297"/>
            <a:ext cx="313837" cy="385762"/>
          </a:xfrm>
          <a:prstGeom prst="rect">
            <a:avLst/>
          </a:prstGeom>
        </p:spPr>
        <p:txBody>
          <a:bodyPr/>
          <a:lstStyle>
            <a:lvl1pPr algn="l" defTabSz="914400" rtl="0" eaLnBrk="1" latinLnBrk="0" hangingPunct="1">
              <a:lnSpc>
                <a:spcPct val="90000"/>
              </a:lnSpc>
              <a:spcBef>
                <a:spcPct val="0"/>
              </a:spcBef>
              <a:buNone/>
              <a:defRPr sz="2000" b="0" kern="1200">
                <a:solidFill>
                  <a:schemeClr val="bg1">
                    <a:lumMod val="50000"/>
                  </a:schemeClr>
                </a:solidFill>
                <a:latin typeface="Arial" panose="020B0604020202020204" pitchFamily="34" charset="0"/>
                <a:ea typeface="+mj-ea"/>
                <a:cs typeface="Arial" panose="020B0604020202020204" pitchFamily="34" charset="0"/>
              </a:defRPr>
            </a:lvl1pPr>
          </a:lstStyle>
          <a:p>
            <a:r>
              <a:rPr lang="de-DE" dirty="0" smtClean="0">
                <a:solidFill>
                  <a:schemeClr val="accent3">
                    <a:lumMod val="75000"/>
                  </a:schemeClr>
                </a:solidFill>
              </a:rPr>
              <a:t>3</a:t>
            </a:r>
            <a:endParaRPr lang="de-DE" dirty="0">
              <a:solidFill>
                <a:schemeClr val="accent3">
                  <a:lumMod val="75000"/>
                </a:schemeClr>
              </a:solidFill>
            </a:endParaRPr>
          </a:p>
        </p:txBody>
      </p:sp>
      <p:grpSp>
        <p:nvGrpSpPr>
          <p:cNvPr id="14" name="Gruppieren 13"/>
          <p:cNvGrpSpPr/>
          <p:nvPr/>
        </p:nvGrpSpPr>
        <p:grpSpPr>
          <a:xfrm>
            <a:off x="1400844" y="2151334"/>
            <a:ext cx="5381625" cy="1400177"/>
            <a:chOff x="4029661" y="324013"/>
            <a:chExt cx="5381625" cy="1400177"/>
          </a:xfrm>
          <a:scene3d>
            <a:camera prst="orthographicFront"/>
            <a:lightRig rig="flat" dir="t">
              <a:rot lat="0" lon="0" rev="5400000"/>
            </a:lightRig>
          </a:scene3d>
        </p:grpSpPr>
        <p:sp>
          <p:nvSpPr>
            <p:cNvPr id="15" name="Sechseck 14">
              <a:hlinkClick r:id="rId2" action="ppaction://hlinksldjump"/>
            </p:cNvPr>
            <p:cNvSpPr/>
            <p:nvPr/>
          </p:nvSpPr>
          <p:spPr>
            <a:xfrm>
              <a:off x="4029661" y="324015"/>
              <a:ext cx="1647825" cy="1400175"/>
            </a:xfrm>
            <a:prstGeom prst="hexagon">
              <a:avLst/>
            </a:prstGeom>
            <a:solidFill>
              <a:srgbClr val="990000"/>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Manuelle Aufnahme</a:t>
              </a:r>
              <a:endParaRPr lang="de-DE" sz="1400" dirty="0"/>
            </a:p>
          </p:txBody>
        </p:sp>
        <p:sp>
          <p:nvSpPr>
            <p:cNvPr id="16" name="Sechseck 15">
              <a:hlinkClick r:id="rId3" action="ppaction://hlinksldjump"/>
            </p:cNvPr>
            <p:cNvSpPr/>
            <p:nvPr/>
          </p:nvSpPr>
          <p:spPr>
            <a:xfrm>
              <a:off x="5896561" y="324014"/>
              <a:ext cx="1647825" cy="1400175"/>
            </a:xfrm>
            <a:prstGeom prst="hexagon">
              <a:avLst/>
            </a:prstGeom>
            <a:solidFill>
              <a:srgbClr val="CC0000"/>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Download via ISBN</a:t>
              </a:r>
              <a:endParaRPr lang="de-DE" sz="1400" dirty="0"/>
            </a:p>
          </p:txBody>
        </p:sp>
        <p:sp>
          <p:nvSpPr>
            <p:cNvPr id="17" name="Sechseck 16">
              <a:hlinkClick r:id="rId4" action="ppaction://hlinksldjump"/>
            </p:cNvPr>
            <p:cNvSpPr/>
            <p:nvPr/>
          </p:nvSpPr>
          <p:spPr>
            <a:xfrm>
              <a:off x="7763461" y="324013"/>
              <a:ext cx="1647825" cy="1400175"/>
            </a:xfrm>
            <a:prstGeom prst="hexagon">
              <a:avLst/>
            </a:prstGeom>
            <a:solidFill>
              <a:srgbClr val="FF0000"/>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Citavi-</a:t>
              </a:r>
              <a:r>
                <a:rPr lang="de-DE" sz="1400" dirty="0" err="1" smtClean="0"/>
                <a:t>Picker</a:t>
              </a:r>
              <a:endParaRPr lang="de-DE" sz="1400" dirty="0"/>
            </a:p>
          </p:txBody>
        </p:sp>
      </p:grpSp>
    </p:spTree>
    <p:extLst>
      <p:ext uri="{BB962C8B-B14F-4D97-AF65-F5344CB8AC3E}">
        <p14:creationId xmlns:p14="http://schemas.microsoft.com/office/powerpoint/2010/main" val="3654473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406400" y="1212197"/>
            <a:ext cx="3571358" cy="1135827"/>
          </a:xfrm>
        </p:spPr>
        <p:txBody>
          <a:bodyPr/>
          <a:lstStyle/>
          <a:p>
            <a:pPr marL="457200" indent="-457200">
              <a:buAutoNum type="arabicPeriod"/>
            </a:pPr>
            <a:r>
              <a:rPr lang="de-DE" dirty="0" smtClean="0"/>
              <a:t>Klick auf „Titel“</a:t>
            </a:r>
          </a:p>
          <a:p>
            <a:pPr marL="457200" indent="-457200">
              <a:buAutoNum type="arabicPeriod"/>
            </a:pPr>
            <a:r>
              <a:rPr lang="de-DE" dirty="0" smtClean="0"/>
              <a:t>Dokumententyp auswählen</a:t>
            </a:r>
          </a:p>
          <a:p>
            <a:pPr marL="457200" indent="-457200">
              <a:buAutoNum type="arabicPeriod"/>
            </a:pPr>
            <a:r>
              <a:rPr lang="de-DE" dirty="0" smtClean="0"/>
              <a:t>Felder ausfüllen</a:t>
            </a:r>
            <a:endParaRPr lang="de-DE" dirty="0"/>
          </a:p>
        </p:txBody>
      </p:sp>
      <p:sp>
        <p:nvSpPr>
          <p:cNvPr id="3" name="Foliennummernplatzhalter 2"/>
          <p:cNvSpPr>
            <a:spLocks noGrp="1"/>
          </p:cNvSpPr>
          <p:nvPr>
            <p:ph type="sldNum" sz="quarter" idx="4"/>
          </p:nvPr>
        </p:nvSpPr>
        <p:spPr/>
        <p:txBody>
          <a:bodyPr/>
          <a:lstStyle/>
          <a:p>
            <a:fld id="{0999E1DB-E7F9-486F-9093-8A5D1B43E40F}" type="slidenum">
              <a:rPr lang="de-DE" smtClean="0"/>
              <a:pPr/>
              <a:t>15</a:t>
            </a:fld>
            <a:endParaRPr lang="de-DE" dirty="0"/>
          </a:p>
        </p:txBody>
      </p:sp>
      <p:sp>
        <p:nvSpPr>
          <p:cNvPr id="4" name="Titel 3"/>
          <p:cNvSpPr>
            <a:spLocks noGrp="1"/>
          </p:cNvSpPr>
          <p:nvPr>
            <p:ph type="title"/>
          </p:nvPr>
        </p:nvSpPr>
        <p:spPr/>
        <p:txBody>
          <a:bodyPr/>
          <a:lstStyle/>
          <a:p>
            <a:r>
              <a:rPr lang="de-DE" dirty="0" smtClean="0"/>
              <a:t>Import – Manuelle Aufnahme</a:t>
            </a:r>
            <a:endParaRPr lang="de-DE" dirty="0"/>
          </a:p>
        </p:txBody>
      </p:sp>
      <p:pic>
        <p:nvPicPr>
          <p:cNvPr id="5" name="Grafik 4"/>
          <p:cNvPicPr>
            <a:picLocks noChangeAspect="1"/>
          </p:cNvPicPr>
          <p:nvPr/>
        </p:nvPicPr>
        <p:blipFill rotWithShape="1">
          <a:blip r:embed="rId2">
            <a:extLst>
              <a:ext uri="{28A0092B-C50C-407E-A947-70E740481C1C}">
                <a14:useLocalDpi xmlns:a14="http://schemas.microsoft.com/office/drawing/2010/main" val="0"/>
              </a:ext>
            </a:extLst>
          </a:blip>
          <a:srcRect r="51728"/>
          <a:stretch/>
        </p:blipFill>
        <p:spPr>
          <a:xfrm>
            <a:off x="3957272" y="1212197"/>
            <a:ext cx="3634379" cy="2365899"/>
          </a:xfrm>
          <a:prstGeom prst="rect">
            <a:avLst/>
          </a:prstGeom>
          <a:ln>
            <a:noFill/>
          </a:ln>
          <a:effectLst>
            <a:outerShdw blurRad="190500" algn="tl" rotWithShape="0">
              <a:srgbClr val="000000">
                <a:alpha val="70000"/>
              </a:srgbClr>
            </a:outerShdw>
          </a:effectLst>
        </p:spPr>
      </p:pic>
      <p:sp>
        <p:nvSpPr>
          <p:cNvPr id="6" name="Rechteck 5"/>
          <p:cNvSpPr/>
          <p:nvPr/>
        </p:nvSpPr>
        <p:spPr>
          <a:xfrm>
            <a:off x="3957272" y="1568543"/>
            <a:ext cx="816751" cy="2267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406400" y="2410765"/>
            <a:ext cx="3453219" cy="1323439"/>
          </a:xfrm>
          <a:prstGeom prst="rect">
            <a:avLst/>
          </a:prstGeom>
          <a:noFill/>
        </p:spPr>
        <p:txBody>
          <a:bodyPr wrap="square" rtlCol="0">
            <a:spAutoFit/>
          </a:bodyPr>
          <a:lstStyle/>
          <a:p>
            <a:r>
              <a:rPr lang="de-DE" sz="2000" dirty="0" smtClean="0">
                <a:solidFill>
                  <a:schemeClr val="accent3">
                    <a:lumMod val="75000"/>
                  </a:schemeClr>
                </a:solidFill>
              </a:rPr>
              <a:t>Mit einem Klick auf „Neuer Titel“ können noch mehr Dokumententypen gewählt werden.</a:t>
            </a:r>
            <a:endParaRPr lang="de-DE" sz="2000" dirty="0">
              <a:solidFill>
                <a:schemeClr val="accent3">
                  <a:lumMod val="75000"/>
                </a:schemeClr>
              </a:solidFill>
            </a:endParaRPr>
          </a:p>
        </p:txBody>
      </p:sp>
      <p:sp>
        <p:nvSpPr>
          <p:cNvPr id="8" name="Titel 3"/>
          <p:cNvSpPr txBox="1">
            <a:spLocks/>
          </p:cNvSpPr>
          <p:nvPr/>
        </p:nvSpPr>
        <p:spPr>
          <a:xfrm>
            <a:off x="0" y="372297"/>
            <a:ext cx="313837" cy="385762"/>
          </a:xfrm>
          <a:prstGeom prst="rect">
            <a:avLst/>
          </a:prstGeom>
        </p:spPr>
        <p:txBody>
          <a:bodyPr/>
          <a:lstStyle>
            <a:lvl1pPr algn="l" defTabSz="914400" rtl="0" eaLnBrk="1" latinLnBrk="0" hangingPunct="1">
              <a:lnSpc>
                <a:spcPct val="90000"/>
              </a:lnSpc>
              <a:spcBef>
                <a:spcPct val="0"/>
              </a:spcBef>
              <a:buNone/>
              <a:defRPr sz="2000" b="0" kern="1200">
                <a:solidFill>
                  <a:schemeClr val="bg1">
                    <a:lumMod val="50000"/>
                  </a:schemeClr>
                </a:solidFill>
                <a:latin typeface="Arial" panose="020B0604020202020204" pitchFamily="34" charset="0"/>
                <a:ea typeface="+mj-ea"/>
                <a:cs typeface="Arial" panose="020B0604020202020204" pitchFamily="34" charset="0"/>
              </a:defRPr>
            </a:lvl1pPr>
          </a:lstStyle>
          <a:p>
            <a:r>
              <a:rPr lang="de-DE" dirty="0" smtClean="0">
                <a:solidFill>
                  <a:schemeClr val="accent3">
                    <a:lumMod val="75000"/>
                  </a:schemeClr>
                </a:solidFill>
              </a:rPr>
              <a:t>3</a:t>
            </a:r>
            <a:endParaRPr lang="de-DE" dirty="0">
              <a:solidFill>
                <a:schemeClr val="accent3">
                  <a:lumMod val="75000"/>
                </a:schemeClr>
              </a:solidFill>
            </a:endParaRPr>
          </a:p>
        </p:txBody>
      </p:sp>
      <p:sp>
        <p:nvSpPr>
          <p:cNvPr id="9" name="Abgerundetes Rechteck 8">
            <a:hlinkClick r:id="rId3" action="ppaction://hlinksldjump"/>
          </p:cNvPr>
          <p:cNvSpPr/>
          <p:nvPr/>
        </p:nvSpPr>
        <p:spPr>
          <a:xfrm>
            <a:off x="6553200" y="4933587"/>
            <a:ext cx="904875" cy="190863"/>
          </a:xfrm>
          <a:prstGeom prst="roundRect">
            <a:avLst/>
          </a:prstGeom>
          <a:solidFill>
            <a:schemeClr val="accent2">
              <a:lumMod val="40000"/>
              <a:lumOff val="60000"/>
            </a:schemeClr>
          </a:solidFill>
          <a:ln>
            <a:solidFill>
              <a:schemeClr val="accent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zurück</a:t>
            </a:r>
            <a:endParaRPr lang="de-DE" sz="1400" dirty="0"/>
          </a:p>
        </p:txBody>
      </p:sp>
    </p:spTree>
    <p:extLst>
      <p:ext uri="{BB962C8B-B14F-4D97-AF65-F5344CB8AC3E}">
        <p14:creationId xmlns:p14="http://schemas.microsoft.com/office/powerpoint/2010/main" val="2822891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405630" y="1142099"/>
            <a:ext cx="3985613" cy="1643320"/>
          </a:xfrm>
        </p:spPr>
        <p:txBody>
          <a:bodyPr/>
          <a:lstStyle/>
          <a:p>
            <a:pPr marL="457200" indent="-457200">
              <a:buAutoNum type="arabicPeriod"/>
            </a:pPr>
            <a:r>
              <a:rPr lang="de-DE" dirty="0" smtClean="0"/>
              <a:t>Klick auf „</a:t>
            </a:r>
            <a:r>
              <a:rPr lang="de-DE" i="1" dirty="0" smtClean="0"/>
              <a:t>ISBN, DOI, andere ID</a:t>
            </a:r>
            <a:r>
              <a:rPr lang="de-DE" dirty="0" smtClean="0"/>
              <a:t>“</a:t>
            </a:r>
          </a:p>
          <a:p>
            <a:pPr marL="457200" indent="-457200">
              <a:buAutoNum type="arabicPeriod"/>
            </a:pPr>
            <a:r>
              <a:rPr lang="de-DE" dirty="0" smtClean="0"/>
              <a:t>ISBN eingeben</a:t>
            </a:r>
          </a:p>
          <a:p>
            <a:pPr marL="457200" indent="-457200">
              <a:buAutoNum type="arabicPeriod"/>
            </a:pPr>
            <a:r>
              <a:rPr lang="de-DE" dirty="0" smtClean="0"/>
              <a:t>Eingabe übernehmen</a:t>
            </a:r>
          </a:p>
          <a:p>
            <a:pPr marL="457200" indent="-457200">
              <a:buAutoNum type="arabicPeriod"/>
            </a:pPr>
            <a:r>
              <a:rPr lang="de-DE" dirty="0" smtClean="0"/>
              <a:t>Titel übernehmen</a:t>
            </a:r>
            <a:endParaRPr lang="de-DE" dirty="0"/>
          </a:p>
        </p:txBody>
      </p:sp>
      <p:sp>
        <p:nvSpPr>
          <p:cNvPr id="3" name="Foliennummernplatzhalter 2"/>
          <p:cNvSpPr>
            <a:spLocks noGrp="1"/>
          </p:cNvSpPr>
          <p:nvPr>
            <p:ph type="sldNum" sz="quarter" idx="4"/>
          </p:nvPr>
        </p:nvSpPr>
        <p:spPr/>
        <p:txBody>
          <a:bodyPr/>
          <a:lstStyle/>
          <a:p>
            <a:fld id="{0999E1DB-E7F9-486F-9093-8A5D1B43E40F}" type="slidenum">
              <a:rPr lang="de-DE" smtClean="0"/>
              <a:pPr/>
              <a:t>16</a:t>
            </a:fld>
            <a:endParaRPr lang="de-DE" dirty="0"/>
          </a:p>
        </p:txBody>
      </p:sp>
      <p:sp>
        <p:nvSpPr>
          <p:cNvPr id="4" name="Titel 3"/>
          <p:cNvSpPr>
            <a:spLocks noGrp="1"/>
          </p:cNvSpPr>
          <p:nvPr>
            <p:ph type="title"/>
          </p:nvPr>
        </p:nvSpPr>
        <p:spPr>
          <a:xfrm>
            <a:off x="480061" y="383497"/>
            <a:ext cx="7063739" cy="385762"/>
          </a:xfrm>
        </p:spPr>
        <p:txBody>
          <a:bodyPr/>
          <a:lstStyle/>
          <a:p>
            <a:r>
              <a:rPr lang="de-DE" dirty="0" smtClean="0"/>
              <a:t>Import –  per ISBN</a:t>
            </a:r>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7816" y="1556013"/>
            <a:ext cx="3467584" cy="533474"/>
          </a:xfrm>
          <a:prstGeom prst="rect">
            <a:avLst/>
          </a:prstGeom>
          <a:ln>
            <a:noFill/>
          </a:ln>
          <a:effectLst>
            <a:outerShdw blurRad="190500" algn="tl" rotWithShape="0">
              <a:srgbClr val="000000">
                <a:alpha val="70000"/>
              </a:srgbClr>
            </a:outerShdw>
          </a:effectLst>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7894" y="2110995"/>
            <a:ext cx="4188822" cy="2514168"/>
          </a:xfrm>
          <a:prstGeom prst="rect">
            <a:avLst/>
          </a:prstGeom>
          <a:ln>
            <a:noFill/>
          </a:ln>
          <a:effectLst>
            <a:outerShdw blurRad="190500" algn="tl" rotWithShape="0">
              <a:srgbClr val="000000">
                <a:alpha val="70000"/>
              </a:srgbClr>
            </a:outerShdw>
          </a:effectLst>
        </p:spPr>
      </p:pic>
      <p:sp>
        <p:nvSpPr>
          <p:cNvPr id="7" name="Rechteck 6"/>
          <p:cNvSpPr/>
          <p:nvPr/>
        </p:nvSpPr>
        <p:spPr>
          <a:xfrm>
            <a:off x="3448840" y="2866013"/>
            <a:ext cx="854408" cy="12162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5297979" y="4426675"/>
            <a:ext cx="617671" cy="12162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4567899" y="2468366"/>
            <a:ext cx="1893961" cy="1704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itel 3"/>
          <p:cNvSpPr txBox="1">
            <a:spLocks/>
          </p:cNvSpPr>
          <p:nvPr/>
        </p:nvSpPr>
        <p:spPr>
          <a:xfrm>
            <a:off x="0" y="372297"/>
            <a:ext cx="313837" cy="385762"/>
          </a:xfrm>
          <a:prstGeom prst="rect">
            <a:avLst/>
          </a:prstGeom>
        </p:spPr>
        <p:txBody>
          <a:bodyPr/>
          <a:lstStyle>
            <a:lvl1pPr algn="l" defTabSz="914400" rtl="0" eaLnBrk="1" latinLnBrk="0" hangingPunct="1">
              <a:lnSpc>
                <a:spcPct val="90000"/>
              </a:lnSpc>
              <a:spcBef>
                <a:spcPct val="0"/>
              </a:spcBef>
              <a:buNone/>
              <a:defRPr sz="2000" b="0" kern="1200">
                <a:solidFill>
                  <a:schemeClr val="bg1">
                    <a:lumMod val="50000"/>
                  </a:schemeClr>
                </a:solidFill>
                <a:latin typeface="Arial" panose="020B0604020202020204" pitchFamily="34" charset="0"/>
                <a:ea typeface="+mj-ea"/>
                <a:cs typeface="Arial" panose="020B0604020202020204" pitchFamily="34" charset="0"/>
              </a:defRPr>
            </a:lvl1pPr>
          </a:lstStyle>
          <a:p>
            <a:r>
              <a:rPr lang="de-DE" dirty="0" smtClean="0">
                <a:solidFill>
                  <a:schemeClr val="accent3">
                    <a:lumMod val="75000"/>
                  </a:schemeClr>
                </a:solidFill>
              </a:rPr>
              <a:t>3</a:t>
            </a:r>
            <a:endParaRPr lang="de-DE" dirty="0">
              <a:solidFill>
                <a:schemeClr val="accent3">
                  <a:lumMod val="75000"/>
                </a:schemeClr>
              </a:solidFill>
            </a:endParaRPr>
          </a:p>
        </p:txBody>
      </p:sp>
    </p:spTree>
    <p:extLst>
      <p:ext uri="{BB962C8B-B14F-4D97-AF65-F5344CB8AC3E}">
        <p14:creationId xmlns:p14="http://schemas.microsoft.com/office/powerpoint/2010/main" val="3200326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404639" y="1146414"/>
            <a:ext cx="7187292" cy="3269184"/>
          </a:xfrm>
        </p:spPr>
        <p:txBody>
          <a:bodyPr/>
          <a:lstStyle/>
          <a:p>
            <a:r>
              <a:rPr lang="de-DE" dirty="0" smtClean="0"/>
              <a:t>Mit dem </a:t>
            </a:r>
            <a:r>
              <a:rPr lang="de-DE" dirty="0" err="1" smtClean="0"/>
              <a:t>Picker</a:t>
            </a:r>
            <a:r>
              <a:rPr lang="de-DE" dirty="0" smtClean="0"/>
              <a:t> können Sie bibliographische Daten nach Citavi exportieren… </a:t>
            </a:r>
          </a:p>
          <a:p>
            <a:pPr marL="342900" indent="-342900">
              <a:buFont typeface="Arial" panose="020B0604020202020204" pitchFamily="34" charset="0"/>
              <a:buChar char="•"/>
            </a:pPr>
            <a:r>
              <a:rPr lang="de-DE" dirty="0" smtClean="0"/>
              <a:t>… z.B. Bücher, anhand erkannter ISBN…</a:t>
            </a:r>
          </a:p>
          <a:p>
            <a:pPr marL="1028700" lvl="1" indent="-342900">
              <a:buFont typeface="Arial" panose="020B0604020202020204" pitchFamily="34" charset="0"/>
              <a:buChar char="•"/>
            </a:pPr>
            <a:r>
              <a:rPr lang="de-DE" dirty="0" smtClean="0"/>
              <a:t>… aus Bibliothekskatalogen…</a:t>
            </a:r>
          </a:p>
          <a:p>
            <a:pPr marL="1028700" lvl="1" indent="-342900">
              <a:buFont typeface="Arial" panose="020B0604020202020204" pitchFamily="34" charset="0"/>
              <a:buChar char="•"/>
            </a:pPr>
            <a:r>
              <a:rPr lang="de-DE" dirty="0" smtClean="0"/>
              <a:t>… oder von Internetseiten.</a:t>
            </a:r>
          </a:p>
          <a:p>
            <a:pPr marL="342900" indent="-342900">
              <a:buFont typeface="Arial" panose="020B0604020202020204" pitchFamily="34" charset="0"/>
              <a:buChar char="•"/>
            </a:pPr>
            <a:r>
              <a:rPr lang="de-DE" dirty="0" smtClean="0"/>
              <a:t>Artikel/Zeitschriftenaufsätze anhand…</a:t>
            </a:r>
          </a:p>
          <a:p>
            <a:pPr marL="1028700" lvl="1" indent="-342900">
              <a:buFont typeface="Arial" panose="020B0604020202020204" pitchFamily="34" charset="0"/>
              <a:buChar char="•"/>
            </a:pPr>
            <a:r>
              <a:rPr lang="de-DE" dirty="0" smtClean="0"/>
              <a:t>… des DOI</a:t>
            </a:r>
          </a:p>
          <a:p>
            <a:pPr marL="1028700" lvl="1" indent="-342900">
              <a:buFont typeface="Arial" panose="020B0604020202020204" pitchFamily="34" charset="0"/>
              <a:buChar char="•"/>
            </a:pPr>
            <a:r>
              <a:rPr lang="de-DE" dirty="0" smtClean="0"/>
              <a:t>… der Pub.-Med.-ID…</a:t>
            </a:r>
          </a:p>
          <a:p>
            <a:pPr marL="342900" indent="-342900">
              <a:buFont typeface="Arial" panose="020B0604020202020204" pitchFamily="34" charset="0"/>
              <a:buChar char="•"/>
            </a:pPr>
            <a:r>
              <a:rPr lang="de-DE" dirty="0" smtClean="0"/>
              <a:t>… oder Webseiten (Voraussetzung: ausreichende Metadaten der Webseite sind vorhanden)</a:t>
            </a:r>
          </a:p>
        </p:txBody>
      </p:sp>
      <p:sp>
        <p:nvSpPr>
          <p:cNvPr id="3" name="Foliennummernplatzhalter 2"/>
          <p:cNvSpPr>
            <a:spLocks noGrp="1"/>
          </p:cNvSpPr>
          <p:nvPr>
            <p:ph type="sldNum" sz="quarter" idx="4"/>
          </p:nvPr>
        </p:nvSpPr>
        <p:spPr/>
        <p:txBody>
          <a:bodyPr/>
          <a:lstStyle/>
          <a:p>
            <a:fld id="{0999E1DB-E7F9-486F-9093-8A5D1B43E40F}" type="slidenum">
              <a:rPr lang="de-DE" smtClean="0"/>
              <a:pPr/>
              <a:t>17</a:t>
            </a:fld>
            <a:endParaRPr lang="de-DE" dirty="0"/>
          </a:p>
        </p:txBody>
      </p:sp>
      <p:sp>
        <p:nvSpPr>
          <p:cNvPr id="4" name="Titel 3"/>
          <p:cNvSpPr>
            <a:spLocks noGrp="1"/>
          </p:cNvSpPr>
          <p:nvPr>
            <p:ph type="title"/>
          </p:nvPr>
        </p:nvSpPr>
        <p:spPr>
          <a:xfrm>
            <a:off x="480061" y="383497"/>
            <a:ext cx="7063739" cy="385762"/>
          </a:xfrm>
        </p:spPr>
        <p:txBody>
          <a:bodyPr/>
          <a:lstStyle/>
          <a:p>
            <a:r>
              <a:rPr lang="de-DE" dirty="0" smtClean="0"/>
              <a:t>Import –  per Citavi-</a:t>
            </a:r>
            <a:r>
              <a:rPr lang="de-DE" dirty="0" err="1" smtClean="0"/>
              <a:t>Picker</a:t>
            </a:r>
            <a:endParaRPr lang="de-DE" dirty="0"/>
          </a:p>
        </p:txBody>
      </p:sp>
      <p:sp>
        <p:nvSpPr>
          <p:cNvPr id="9" name="Titel 3"/>
          <p:cNvSpPr txBox="1">
            <a:spLocks/>
          </p:cNvSpPr>
          <p:nvPr/>
        </p:nvSpPr>
        <p:spPr>
          <a:xfrm>
            <a:off x="0" y="372297"/>
            <a:ext cx="313837" cy="385762"/>
          </a:xfrm>
          <a:prstGeom prst="rect">
            <a:avLst/>
          </a:prstGeom>
        </p:spPr>
        <p:txBody>
          <a:bodyPr/>
          <a:lstStyle>
            <a:lvl1pPr algn="l" defTabSz="914400" rtl="0" eaLnBrk="1" latinLnBrk="0" hangingPunct="1">
              <a:lnSpc>
                <a:spcPct val="90000"/>
              </a:lnSpc>
              <a:spcBef>
                <a:spcPct val="0"/>
              </a:spcBef>
              <a:buNone/>
              <a:defRPr sz="2000" b="0" kern="1200">
                <a:solidFill>
                  <a:schemeClr val="bg1">
                    <a:lumMod val="50000"/>
                  </a:schemeClr>
                </a:solidFill>
                <a:latin typeface="Arial" panose="020B0604020202020204" pitchFamily="34" charset="0"/>
                <a:ea typeface="+mj-ea"/>
                <a:cs typeface="Arial" panose="020B0604020202020204" pitchFamily="34" charset="0"/>
              </a:defRPr>
            </a:lvl1pPr>
          </a:lstStyle>
          <a:p>
            <a:r>
              <a:rPr lang="de-DE" dirty="0" smtClean="0">
                <a:solidFill>
                  <a:schemeClr val="accent3">
                    <a:lumMod val="75000"/>
                  </a:schemeClr>
                </a:solidFill>
              </a:rPr>
              <a:t>3</a:t>
            </a:r>
            <a:endParaRPr lang="de-DE" dirty="0">
              <a:solidFill>
                <a:schemeClr val="accent3">
                  <a:lumMod val="75000"/>
                </a:schemeClr>
              </a:solidFill>
            </a:endParaRP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7131" y="353986"/>
            <a:ext cx="326512" cy="326512"/>
          </a:xfrm>
          <a:prstGeom prst="rect">
            <a:avLst/>
          </a:prstGeom>
        </p:spPr>
      </p:pic>
    </p:spTree>
    <p:extLst>
      <p:ext uri="{BB962C8B-B14F-4D97-AF65-F5344CB8AC3E}">
        <p14:creationId xmlns:p14="http://schemas.microsoft.com/office/powerpoint/2010/main" val="1212012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1"/>
          <p:cNvSpPr txBox="1">
            <a:spLocks/>
          </p:cNvSpPr>
          <p:nvPr/>
        </p:nvSpPr>
        <p:spPr>
          <a:xfrm>
            <a:off x="404639" y="3734830"/>
            <a:ext cx="4311740" cy="1141008"/>
          </a:xfrm>
          <a:prstGeom prst="rect">
            <a:avLst/>
          </a:prstGeom>
        </p:spPr>
        <p:txBody>
          <a:bodyPr>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Wingdings" panose="05000000000000000000" pitchFamily="2" charset="2"/>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anose="05000000000000000000" pitchFamily="2" charset="2"/>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de-DE" dirty="0" smtClean="0"/>
              <a:t>An den grünen Häkchen erkennen Sie, ob Sie den Titel schon nach Citavi übertragen haben.</a:t>
            </a:r>
            <a:endParaRPr lang="de-DE" dirty="0"/>
          </a:p>
        </p:txBody>
      </p:sp>
      <p:sp>
        <p:nvSpPr>
          <p:cNvPr id="2" name="Textplatzhalter 1"/>
          <p:cNvSpPr>
            <a:spLocks noGrp="1"/>
          </p:cNvSpPr>
          <p:nvPr>
            <p:ph type="body" sz="quarter" idx="14"/>
          </p:nvPr>
        </p:nvSpPr>
        <p:spPr>
          <a:xfrm>
            <a:off x="404639" y="1146411"/>
            <a:ext cx="7187292" cy="2739955"/>
          </a:xfrm>
        </p:spPr>
        <p:txBody>
          <a:bodyPr/>
          <a:lstStyle/>
          <a:p>
            <a:pPr marL="457200" indent="-457200" algn="just">
              <a:buAutoNum type="arabicPeriod"/>
            </a:pPr>
            <a:r>
              <a:rPr lang="de-DE" dirty="0" smtClean="0"/>
              <a:t>Suchen Sie einen Titel in einem Online-Katalog und öffnen Sie die Titeldatenanzeige.</a:t>
            </a:r>
          </a:p>
          <a:p>
            <a:pPr marL="457200" indent="-457200" algn="just">
              <a:buAutoNum type="arabicPeriod"/>
            </a:pPr>
            <a:r>
              <a:rPr lang="de-DE" dirty="0" smtClean="0"/>
              <a:t>Bei installiertem Citavi-</a:t>
            </a:r>
            <a:r>
              <a:rPr lang="de-DE" dirty="0" err="1" smtClean="0"/>
              <a:t>Picker</a:t>
            </a:r>
            <a:r>
              <a:rPr lang="de-DE" dirty="0" smtClean="0"/>
              <a:t> können nun bei vielen Titeln die bibliographischen Daten des Werks direkt in das im Hintergrund geöffnete Citavi-Projekt exportiert werden. Dies funktioniert per Klick auf das </a:t>
            </a:r>
            <a:r>
              <a:rPr lang="de-DE" dirty="0" err="1" smtClean="0"/>
              <a:t>Picker</a:t>
            </a:r>
            <a:r>
              <a:rPr lang="de-DE" dirty="0" smtClean="0"/>
              <a:t>-Symbol hinter der ISBN.</a:t>
            </a:r>
            <a:endParaRPr lang="de-DE" dirty="0"/>
          </a:p>
        </p:txBody>
      </p:sp>
      <p:sp>
        <p:nvSpPr>
          <p:cNvPr id="3" name="Foliennummernplatzhalter 2"/>
          <p:cNvSpPr>
            <a:spLocks noGrp="1"/>
          </p:cNvSpPr>
          <p:nvPr>
            <p:ph type="sldNum" sz="quarter" idx="4"/>
          </p:nvPr>
        </p:nvSpPr>
        <p:spPr/>
        <p:txBody>
          <a:bodyPr/>
          <a:lstStyle/>
          <a:p>
            <a:fld id="{0999E1DB-E7F9-486F-9093-8A5D1B43E40F}" type="slidenum">
              <a:rPr lang="de-DE" smtClean="0"/>
              <a:pPr/>
              <a:t>18</a:t>
            </a:fld>
            <a:endParaRPr lang="de-DE" dirty="0"/>
          </a:p>
        </p:txBody>
      </p:sp>
      <p:sp>
        <p:nvSpPr>
          <p:cNvPr id="4" name="Titel 3"/>
          <p:cNvSpPr>
            <a:spLocks noGrp="1"/>
          </p:cNvSpPr>
          <p:nvPr>
            <p:ph type="title"/>
          </p:nvPr>
        </p:nvSpPr>
        <p:spPr>
          <a:xfrm>
            <a:off x="480061" y="383497"/>
            <a:ext cx="7063739" cy="385762"/>
          </a:xfrm>
        </p:spPr>
        <p:txBody>
          <a:bodyPr/>
          <a:lstStyle/>
          <a:p>
            <a:r>
              <a:rPr lang="de-DE" dirty="0" smtClean="0"/>
              <a:t>Import –  per Citavi-</a:t>
            </a:r>
            <a:r>
              <a:rPr lang="de-DE" dirty="0" err="1" smtClean="0"/>
              <a:t>Picker</a:t>
            </a:r>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7607" y="3050723"/>
            <a:ext cx="2543530" cy="476316"/>
          </a:xfrm>
          <a:prstGeom prst="rect">
            <a:avLst/>
          </a:prstGeom>
          <a:ln>
            <a:noFill/>
          </a:ln>
          <a:effectLst>
            <a:outerShdw blurRad="190500" algn="tl" rotWithShape="0">
              <a:srgbClr val="000000">
                <a:alpha val="70000"/>
              </a:srgbClr>
            </a:outerShdw>
          </a:effectLst>
        </p:spPr>
      </p:pic>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7607" y="3824302"/>
            <a:ext cx="2564841" cy="446904"/>
          </a:xfrm>
          <a:prstGeom prst="rect">
            <a:avLst/>
          </a:prstGeom>
          <a:ln>
            <a:noFill/>
          </a:ln>
          <a:effectLst>
            <a:outerShdw blurRad="190500" algn="tl" rotWithShape="0">
              <a:srgbClr val="000000">
                <a:alpha val="70000"/>
              </a:srgbClr>
            </a:outerShdw>
          </a:effectLst>
        </p:spPr>
      </p:pic>
      <p:sp>
        <p:nvSpPr>
          <p:cNvPr id="9" name="Titel 3"/>
          <p:cNvSpPr txBox="1">
            <a:spLocks/>
          </p:cNvSpPr>
          <p:nvPr/>
        </p:nvSpPr>
        <p:spPr>
          <a:xfrm>
            <a:off x="0" y="372297"/>
            <a:ext cx="313837" cy="385762"/>
          </a:xfrm>
          <a:prstGeom prst="rect">
            <a:avLst/>
          </a:prstGeom>
        </p:spPr>
        <p:txBody>
          <a:bodyPr/>
          <a:lstStyle>
            <a:lvl1pPr algn="l" defTabSz="914400" rtl="0" eaLnBrk="1" latinLnBrk="0" hangingPunct="1">
              <a:lnSpc>
                <a:spcPct val="90000"/>
              </a:lnSpc>
              <a:spcBef>
                <a:spcPct val="0"/>
              </a:spcBef>
              <a:buNone/>
              <a:defRPr sz="2000" b="0" kern="1200">
                <a:solidFill>
                  <a:schemeClr val="bg1">
                    <a:lumMod val="50000"/>
                  </a:schemeClr>
                </a:solidFill>
                <a:latin typeface="Arial" panose="020B0604020202020204" pitchFamily="34" charset="0"/>
                <a:ea typeface="+mj-ea"/>
                <a:cs typeface="Arial" panose="020B0604020202020204" pitchFamily="34" charset="0"/>
              </a:defRPr>
            </a:lvl1pPr>
          </a:lstStyle>
          <a:p>
            <a:r>
              <a:rPr lang="de-DE" dirty="0" smtClean="0">
                <a:solidFill>
                  <a:schemeClr val="accent3">
                    <a:lumMod val="75000"/>
                  </a:schemeClr>
                </a:solidFill>
              </a:rPr>
              <a:t>3</a:t>
            </a:r>
            <a:endParaRPr lang="de-DE" dirty="0">
              <a:solidFill>
                <a:schemeClr val="accent3">
                  <a:lumMod val="75000"/>
                </a:schemeClr>
              </a:solidFill>
            </a:endParaRPr>
          </a:p>
        </p:txBody>
      </p:sp>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7131" y="353986"/>
            <a:ext cx="326512" cy="326512"/>
          </a:xfrm>
          <a:prstGeom prst="rect">
            <a:avLst/>
          </a:prstGeom>
        </p:spPr>
      </p:pic>
    </p:spTree>
    <p:extLst>
      <p:ext uri="{BB962C8B-B14F-4D97-AF65-F5344CB8AC3E}">
        <p14:creationId xmlns:p14="http://schemas.microsoft.com/office/powerpoint/2010/main" val="34472047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
          </p:nvPr>
        </p:nvSpPr>
        <p:spPr/>
        <p:txBody>
          <a:bodyPr/>
          <a:lstStyle/>
          <a:p>
            <a:fld id="{0999E1DB-E7F9-486F-9093-8A5D1B43E40F}" type="slidenum">
              <a:rPr lang="de-DE" smtClean="0"/>
              <a:pPr/>
              <a:t>19</a:t>
            </a:fld>
            <a:endParaRPr lang="de-DE" dirty="0"/>
          </a:p>
        </p:txBody>
      </p:sp>
      <p:sp>
        <p:nvSpPr>
          <p:cNvPr id="4" name="Titel 3"/>
          <p:cNvSpPr>
            <a:spLocks noGrp="1"/>
          </p:cNvSpPr>
          <p:nvPr>
            <p:ph type="title"/>
          </p:nvPr>
        </p:nvSpPr>
        <p:spPr/>
        <p:txBody>
          <a:bodyPr/>
          <a:lstStyle/>
          <a:p>
            <a:r>
              <a:rPr lang="de-DE" dirty="0" smtClean="0"/>
              <a:t>Die wichtigsten Dokumententypen</a:t>
            </a:r>
            <a:endParaRPr lang="de-DE" dirty="0"/>
          </a:p>
        </p:txBody>
      </p:sp>
      <p:sp>
        <p:nvSpPr>
          <p:cNvPr id="20" name="Titel 3"/>
          <p:cNvSpPr txBox="1">
            <a:spLocks/>
          </p:cNvSpPr>
          <p:nvPr/>
        </p:nvSpPr>
        <p:spPr>
          <a:xfrm>
            <a:off x="0" y="372297"/>
            <a:ext cx="313837" cy="385762"/>
          </a:xfrm>
          <a:prstGeom prst="rect">
            <a:avLst/>
          </a:prstGeom>
        </p:spPr>
        <p:txBody>
          <a:bodyPr/>
          <a:lstStyle>
            <a:lvl1pPr algn="l" defTabSz="914400" rtl="0" eaLnBrk="1" latinLnBrk="0" hangingPunct="1">
              <a:lnSpc>
                <a:spcPct val="90000"/>
              </a:lnSpc>
              <a:spcBef>
                <a:spcPct val="0"/>
              </a:spcBef>
              <a:buNone/>
              <a:defRPr sz="2000" b="0" kern="1200">
                <a:solidFill>
                  <a:schemeClr val="bg1">
                    <a:lumMod val="50000"/>
                  </a:schemeClr>
                </a:solidFill>
                <a:latin typeface="Arial" panose="020B0604020202020204" pitchFamily="34" charset="0"/>
                <a:ea typeface="+mj-ea"/>
                <a:cs typeface="Arial" panose="020B0604020202020204" pitchFamily="34" charset="0"/>
              </a:defRPr>
            </a:lvl1pPr>
          </a:lstStyle>
          <a:p>
            <a:r>
              <a:rPr lang="de-DE" dirty="0" smtClean="0">
                <a:solidFill>
                  <a:schemeClr val="accent3">
                    <a:lumMod val="75000"/>
                  </a:schemeClr>
                </a:solidFill>
              </a:rPr>
              <a:t>3</a:t>
            </a:r>
            <a:endParaRPr lang="de-DE" dirty="0">
              <a:solidFill>
                <a:schemeClr val="accent3">
                  <a:lumMod val="75000"/>
                </a:schemeClr>
              </a:solidFill>
            </a:endParaRPr>
          </a:p>
        </p:txBody>
      </p:sp>
      <p:grpSp>
        <p:nvGrpSpPr>
          <p:cNvPr id="46" name="Gruppieren 45"/>
          <p:cNvGrpSpPr/>
          <p:nvPr/>
        </p:nvGrpSpPr>
        <p:grpSpPr>
          <a:xfrm>
            <a:off x="1104744" y="1213426"/>
            <a:ext cx="3514725" cy="1400176"/>
            <a:chOff x="4029661" y="324014"/>
            <a:chExt cx="3514725" cy="1400176"/>
          </a:xfrm>
          <a:scene3d>
            <a:camera prst="orthographicFront"/>
            <a:lightRig rig="flat" dir="t">
              <a:rot lat="0" lon="0" rev="5400000"/>
            </a:lightRig>
          </a:scene3d>
        </p:grpSpPr>
        <p:sp>
          <p:nvSpPr>
            <p:cNvPr id="47" name="Sechseck 46">
              <a:hlinkClick r:id="rId2" action="ppaction://hlinksldjump"/>
            </p:cNvPr>
            <p:cNvSpPr/>
            <p:nvPr/>
          </p:nvSpPr>
          <p:spPr>
            <a:xfrm>
              <a:off x="4029661" y="324015"/>
              <a:ext cx="1647825" cy="1400175"/>
            </a:xfrm>
            <a:prstGeom prst="hexagon">
              <a:avLst/>
            </a:prstGeom>
            <a:solidFill>
              <a:srgbClr val="990000"/>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Mono-graphien</a:t>
              </a:r>
              <a:endParaRPr lang="de-DE" sz="1400" dirty="0"/>
            </a:p>
          </p:txBody>
        </p:sp>
        <p:sp>
          <p:nvSpPr>
            <p:cNvPr id="48" name="Sechseck 47">
              <a:hlinkClick r:id="rId3" action="ppaction://hlinksldjump"/>
            </p:cNvPr>
            <p:cNvSpPr/>
            <p:nvPr/>
          </p:nvSpPr>
          <p:spPr>
            <a:xfrm>
              <a:off x="5896561" y="324014"/>
              <a:ext cx="1647825" cy="1400175"/>
            </a:xfrm>
            <a:prstGeom prst="hexagon">
              <a:avLst/>
            </a:prstGeom>
            <a:solidFill>
              <a:srgbClr val="CC0000"/>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Sammel-werke</a:t>
              </a:r>
              <a:endParaRPr lang="de-DE" sz="1400" dirty="0"/>
            </a:p>
          </p:txBody>
        </p:sp>
      </p:grpSp>
      <p:sp>
        <p:nvSpPr>
          <p:cNvPr id="12" name="Sechseck 11">
            <a:hlinkClick r:id="rId4" action="ppaction://hlinksldjump"/>
          </p:cNvPr>
          <p:cNvSpPr/>
          <p:nvPr/>
        </p:nvSpPr>
        <p:spPr>
          <a:xfrm>
            <a:off x="2971643" y="2886733"/>
            <a:ext cx="1647825" cy="1400175"/>
          </a:xfrm>
          <a:prstGeom prst="hexagon">
            <a:avLst/>
          </a:prstGeom>
          <a:solidFill>
            <a:srgbClr val="FF5050"/>
          </a:solidFill>
          <a:ln>
            <a:noFill/>
          </a:ln>
          <a:effectLst>
            <a:outerShdw blurRad="149987" dist="250190" dir="8460000" algn="ctr">
              <a:srgbClr val="000000">
                <a:alpha val="28000"/>
              </a:srgbClr>
            </a:outerShdw>
          </a:effectLst>
          <a:scene3d>
            <a:camera prst="orthographicFront"/>
            <a:lightRig rig="flat"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Zeitschriftenaufsatz</a:t>
            </a:r>
            <a:endParaRPr lang="de-DE" sz="1400" dirty="0"/>
          </a:p>
        </p:txBody>
      </p:sp>
      <p:sp>
        <p:nvSpPr>
          <p:cNvPr id="13" name="Sechseck 12">
            <a:hlinkClick r:id="rId5" action="ppaction://hlinksldjump"/>
          </p:cNvPr>
          <p:cNvSpPr/>
          <p:nvPr/>
        </p:nvSpPr>
        <p:spPr>
          <a:xfrm>
            <a:off x="4838544" y="1213425"/>
            <a:ext cx="1647825" cy="1400175"/>
          </a:xfrm>
          <a:prstGeom prst="hexagon">
            <a:avLst/>
          </a:prstGeom>
          <a:solidFill>
            <a:srgbClr val="FF0000"/>
          </a:solidFill>
          <a:ln>
            <a:noFill/>
          </a:ln>
          <a:effectLst>
            <a:outerShdw blurRad="149987" dist="250190" dir="8460000" algn="ctr">
              <a:srgbClr val="000000">
                <a:alpha val="28000"/>
              </a:srgbClr>
            </a:outerShdw>
          </a:effectLst>
          <a:scene3d>
            <a:camera prst="orthographicFront"/>
            <a:lightRig rig="flat"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Beitrag in…</a:t>
            </a:r>
            <a:endParaRPr lang="de-DE" sz="1400" dirty="0"/>
          </a:p>
        </p:txBody>
      </p:sp>
    </p:spTree>
    <p:extLst>
      <p:ext uri="{BB962C8B-B14F-4D97-AF65-F5344CB8AC3E}">
        <p14:creationId xmlns:p14="http://schemas.microsoft.com/office/powerpoint/2010/main" val="788672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
          </p:nvPr>
        </p:nvSpPr>
        <p:spPr/>
        <p:txBody>
          <a:bodyPr/>
          <a:lstStyle/>
          <a:p>
            <a:fld id="{0999E1DB-E7F9-486F-9093-8A5D1B43E40F}" type="slidenum">
              <a:rPr lang="de-DE" smtClean="0"/>
              <a:pPr/>
              <a:t>2</a:t>
            </a:fld>
            <a:endParaRPr lang="de-DE" dirty="0"/>
          </a:p>
        </p:txBody>
      </p:sp>
      <p:sp>
        <p:nvSpPr>
          <p:cNvPr id="4" name="Titel 3"/>
          <p:cNvSpPr>
            <a:spLocks noGrp="1"/>
          </p:cNvSpPr>
          <p:nvPr>
            <p:ph type="title"/>
          </p:nvPr>
        </p:nvSpPr>
        <p:spPr/>
        <p:txBody>
          <a:bodyPr/>
          <a:lstStyle/>
          <a:p>
            <a:r>
              <a:rPr lang="de-DE" dirty="0" smtClean="0"/>
              <a:t>Schulungsinhalte</a:t>
            </a:r>
            <a:endParaRPr lang="de-DE" dirty="0"/>
          </a:p>
        </p:txBody>
      </p:sp>
      <p:sp>
        <p:nvSpPr>
          <p:cNvPr id="5" name="Textplatzhalter 4"/>
          <p:cNvSpPr>
            <a:spLocks noGrp="1"/>
          </p:cNvSpPr>
          <p:nvPr>
            <p:ph type="body" sz="quarter" idx="15"/>
          </p:nvPr>
        </p:nvSpPr>
        <p:spPr>
          <a:xfrm>
            <a:off x="538426" y="1011679"/>
            <a:ext cx="6909589" cy="3628117"/>
          </a:xfrm>
        </p:spPr>
        <p:txBody>
          <a:bodyPr/>
          <a:lstStyle/>
          <a:p>
            <a:r>
              <a:rPr lang="de-DE" sz="1900" dirty="0" smtClean="0">
                <a:latin typeface="HHU Celeste Sans" panose="020B0504040101020102" pitchFamily="34" charset="0"/>
                <a:hlinkClick r:id="rId2" action="ppaction://hlinksldjump"/>
              </a:rPr>
              <a:t>Citavi an der HHU</a:t>
            </a:r>
            <a:endParaRPr lang="de-DE" sz="1900" dirty="0" smtClean="0">
              <a:latin typeface="HHU Celeste Sans" panose="020B0504040101020102" pitchFamily="34" charset="0"/>
            </a:endParaRPr>
          </a:p>
          <a:p>
            <a:r>
              <a:rPr lang="de-DE" sz="1900" dirty="0" smtClean="0">
                <a:latin typeface="HHU Celeste Sans" panose="020B0504040101020102" pitchFamily="34" charset="0"/>
                <a:hlinkClick r:id="rId3" action="ppaction://hlinksldjump"/>
              </a:rPr>
              <a:t>Allgemeines zu Citavi</a:t>
            </a:r>
            <a:endParaRPr lang="de-DE" sz="1900" dirty="0" smtClean="0">
              <a:latin typeface="HHU Celeste Sans" panose="020B0504040101020102" pitchFamily="34" charset="0"/>
            </a:endParaRPr>
          </a:p>
          <a:p>
            <a:r>
              <a:rPr lang="de-DE" sz="1900" u="sng" dirty="0" smtClean="0">
                <a:solidFill>
                  <a:srgbClr val="0070C0"/>
                </a:solidFill>
                <a:latin typeface="HHU Celeste Sans" panose="020B0504040101020102" pitchFamily="34" charset="0"/>
              </a:rPr>
              <a:t>Literaturimport</a:t>
            </a:r>
          </a:p>
          <a:p>
            <a:pPr lvl="1"/>
            <a:r>
              <a:rPr lang="de-DE" sz="1900" dirty="0" smtClean="0">
                <a:latin typeface="HHU Celeste Sans" panose="020B0504040101020102" pitchFamily="34" charset="0"/>
              </a:rPr>
              <a:t>Zwischenergebnis: </a:t>
            </a:r>
            <a:r>
              <a:rPr lang="de-DE" sz="1900" dirty="0" smtClean="0">
                <a:latin typeface="HHU Celeste Sans" panose="020B0504040101020102" pitchFamily="34" charset="0"/>
                <a:hlinkClick r:id="rId4" action="ppaction://hlinksldjump"/>
              </a:rPr>
              <a:t>Literaturliste</a:t>
            </a:r>
            <a:endParaRPr lang="de-DE" sz="1900" dirty="0" smtClean="0">
              <a:latin typeface="HHU Celeste Sans" panose="020B0504040101020102" pitchFamily="34" charset="0"/>
            </a:endParaRPr>
          </a:p>
          <a:p>
            <a:r>
              <a:rPr lang="de-DE" sz="1900" u="sng" dirty="0" smtClean="0">
                <a:solidFill>
                  <a:srgbClr val="0070C0"/>
                </a:solidFill>
                <a:latin typeface="HHU Celeste Sans" panose="020B0504040101020102" pitchFamily="34" charset="0"/>
                <a:hlinkClick r:id="rId5" action="ppaction://hlinksldjump"/>
              </a:rPr>
              <a:t>Wissen organisieren</a:t>
            </a:r>
            <a:r>
              <a:rPr lang="de-DE" sz="1900" u="sng" dirty="0" smtClean="0">
                <a:solidFill>
                  <a:srgbClr val="0070C0"/>
                </a:solidFill>
                <a:latin typeface="HHU Celeste Sans" panose="020B0504040101020102" pitchFamily="34" charset="0"/>
              </a:rPr>
              <a:t>/Zitate aufnehmen etc.</a:t>
            </a:r>
          </a:p>
          <a:p>
            <a:r>
              <a:rPr lang="de-DE" sz="1900" smtClean="0">
                <a:latin typeface="HHU Celeste Sans" panose="020B0504040101020102" pitchFamily="34" charset="0"/>
                <a:hlinkClick r:id="rId6" action="ppaction://hlinksldjump"/>
              </a:rPr>
              <a:t>Aufgaben </a:t>
            </a:r>
            <a:r>
              <a:rPr lang="de-DE" sz="1900" dirty="0" smtClean="0">
                <a:latin typeface="HHU Celeste Sans" panose="020B0504040101020102" pitchFamily="34" charset="0"/>
                <a:hlinkClick r:id="rId6" action="ppaction://hlinksldjump"/>
              </a:rPr>
              <a:t>planen</a:t>
            </a:r>
            <a:endParaRPr lang="de-DE" sz="1900" dirty="0" smtClean="0">
              <a:latin typeface="HHU Celeste Sans" panose="020B0504040101020102" pitchFamily="34" charset="0"/>
            </a:endParaRPr>
          </a:p>
          <a:p>
            <a:r>
              <a:rPr lang="de-DE" sz="1900" u="sng" dirty="0" smtClean="0">
                <a:solidFill>
                  <a:srgbClr val="0070C0"/>
                </a:solidFill>
                <a:latin typeface="HHU Celeste Sans" panose="020B0504040101020102" pitchFamily="34" charset="0"/>
              </a:rPr>
              <a:t>Zitieren im eigenen Dokument</a:t>
            </a:r>
          </a:p>
          <a:p>
            <a:r>
              <a:rPr lang="de-DE" sz="1900" dirty="0" smtClean="0">
                <a:latin typeface="HHU Celeste Sans" panose="020B0504040101020102" pitchFamily="34" charset="0"/>
                <a:hlinkClick r:id="rId7" action="ppaction://hlinksldjump"/>
              </a:rPr>
              <a:t>Support / Hilfe</a:t>
            </a:r>
            <a:endParaRPr lang="de-DE" sz="1900" dirty="0" smtClean="0">
              <a:latin typeface="HHU Celeste Sans" panose="020B0504040101020102" pitchFamily="34" charset="0"/>
            </a:endParaRPr>
          </a:p>
          <a:p>
            <a:endParaRPr lang="de-DE" dirty="0"/>
          </a:p>
        </p:txBody>
      </p:sp>
    </p:spTree>
    <p:extLst>
      <p:ext uri="{BB962C8B-B14F-4D97-AF65-F5344CB8AC3E}">
        <p14:creationId xmlns:p14="http://schemas.microsoft.com/office/powerpoint/2010/main" val="23466463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
          </p:nvPr>
        </p:nvSpPr>
        <p:spPr/>
        <p:txBody>
          <a:bodyPr/>
          <a:lstStyle/>
          <a:p>
            <a:fld id="{0999E1DB-E7F9-486F-9093-8A5D1B43E40F}" type="slidenum">
              <a:rPr lang="de-DE" smtClean="0"/>
              <a:pPr/>
              <a:t>20</a:t>
            </a:fld>
            <a:endParaRPr lang="de-DE" dirty="0"/>
          </a:p>
        </p:txBody>
      </p:sp>
      <p:sp>
        <p:nvSpPr>
          <p:cNvPr id="4" name="Titel 3"/>
          <p:cNvSpPr>
            <a:spLocks noGrp="1"/>
          </p:cNvSpPr>
          <p:nvPr>
            <p:ph type="title"/>
          </p:nvPr>
        </p:nvSpPr>
        <p:spPr/>
        <p:txBody>
          <a:bodyPr/>
          <a:lstStyle/>
          <a:p>
            <a:r>
              <a:rPr lang="de-DE" dirty="0" smtClean="0"/>
              <a:t>Monographien </a:t>
            </a:r>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 y="769259"/>
            <a:ext cx="6181725" cy="4067434"/>
          </a:xfrm>
          <a:prstGeom prst="rect">
            <a:avLst/>
          </a:prstGeom>
          <a:ln>
            <a:noFill/>
          </a:ln>
          <a:effectLst>
            <a:outerShdw blurRad="190500" algn="tl" rotWithShape="0">
              <a:srgbClr val="000000">
                <a:alpha val="70000"/>
              </a:srgbClr>
            </a:outerShdw>
          </a:effectLst>
        </p:spPr>
      </p:pic>
      <p:sp>
        <p:nvSpPr>
          <p:cNvPr id="6" name="Rechteck 5"/>
          <p:cNvSpPr/>
          <p:nvPr/>
        </p:nvSpPr>
        <p:spPr>
          <a:xfrm>
            <a:off x="873974" y="2517226"/>
            <a:ext cx="1250101" cy="2857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2588475" y="1326471"/>
            <a:ext cx="373800" cy="17847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914399" y="3795423"/>
            <a:ext cx="1209676" cy="600164"/>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de-DE" sz="1100" dirty="0" smtClean="0">
                <a:solidFill>
                  <a:schemeClr val="accent6"/>
                </a:solidFill>
              </a:rPr>
              <a:t>Der jeweils aktivierte Titel ist blau unterlegt.</a:t>
            </a:r>
            <a:endParaRPr lang="de-DE" sz="1100" dirty="0">
              <a:solidFill>
                <a:schemeClr val="accent6"/>
              </a:solidFill>
            </a:endParaRPr>
          </a:p>
        </p:txBody>
      </p:sp>
      <p:cxnSp>
        <p:nvCxnSpPr>
          <p:cNvPr id="10" name="Gerade Verbindung mit Pfeil 9"/>
          <p:cNvCxnSpPr/>
          <p:nvPr/>
        </p:nvCxnSpPr>
        <p:spPr>
          <a:xfrm flipV="1">
            <a:off x="971549" y="2802977"/>
            <a:ext cx="1" cy="100702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3457574" y="1968634"/>
            <a:ext cx="1609726" cy="600164"/>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de-DE" sz="1100" dirty="0" smtClean="0">
                <a:solidFill>
                  <a:schemeClr val="accent6"/>
                </a:solidFill>
              </a:rPr>
              <a:t>Der Reiter „Titel“ enthält die bibliographischen Daten eines Werkes.</a:t>
            </a:r>
            <a:endParaRPr lang="de-DE" sz="1100" dirty="0">
              <a:solidFill>
                <a:schemeClr val="accent6"/>
              </a:solidFill>
            </a:endParaRPr>
          </a:p>
        </p:txBody>
      </p:sp>
      <p:cxnSp>
        <p:nvCxnSpPr>
          <p:cNvPr id="13" name="Gerade Verbindung mit Pfeil 12"/>
          <p:cNvCxnSpPr/>
          <p:nvPr/>
        </p:nvCxnSpPr>
        <p:spPr>
          <a:xfrm flipH="1" flipV="1">
            <a:off x="2771776" y="1533113"/>
            <a:ext cx="666748" cy="94043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5343522" y="2871107"/>
            <a:ext cx="1571628" cy="600164"/>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de-DE" sz="1100" dirty="0" smtClean="0">
                <a:solidFill>
                  <a:schemeClr val="accent6"/>
                </a:solidFill>
              </a:rPr>
              <a:t>Die Schnellhilfe enthält Hinweise, wie die Felder auszufüllen sind.</a:t>
            </a:r>
            <a:endParaRPr lang="de-DE" sz="1100" dirty="0">
              <a:solidFill>
                <a:schemeClr val="accent6"/>
              </a:solidFill>
            </a:endParaRPr>
          </a:p>
        </p:txBody>
      </p:sp>
      <p:cxnSp>
        <p:nvCxnSpPr>
          <p:cNvPr id="18" name="Gerade Verbindung mit Pfeil 17"/>
          <p:cNvCxnSpPr/>
          <p:nvPr/>
        </p:nvCxnSpPr>
        <p:spPr>
          <a:xfrm flipV="1">
            <a:off x="6238874" y="1485900"/>
            <a:ext cx="1" cy="135663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0" name="Titel 3"/>
          <p:cNvSpPr txBox="1">
            <a:spLocks/>
          </p:cNvSpPr>
          <p:nvPr/>
        </p:nvSpPr>
        <p:spPr>
          <a:xfrm>
            <a:off x="0" y="372297"/>
            <a:ext cx="313837" cy="385762"/>
          </a:xfrm>
          <a:prstGeom prst="rect">
            <a:avLst/>
          </a:prstGeom>
        </p:spPr>
        <p:txBody>
          <a:bodyPr/>
          <a:lstStyle>
            <a:lvl1pPr algn="l" defTabSz="914400" rtl="0" eaLnBrk="1" latinLnBrk="0" hangingPunct="1">
              <a:lnSpc>
                <a:spcPct val="90000"/>
              </a:lnSpc>
              <a:spcBef>
                <a:spcPct val="0"/>
              </a:spcBef>
              <a:buNone/>
              <a:defRPr sz="2000" b="0" kern="1200">
                <a:solidFill>
                  <a:schemeClr val="bg1">
                    <a:lumMod val="50000"/>
                  </a:schemeClr>
                </a:solidFill>
                <a:latin typeface="Arial" panose="020B0604020202020204" pitchFamily="34" charset="0"/>
                <a:ea typeface="+mj-ea"/>
                <a:cs typeface="Arial" panose="020B0604020202020204" pitchFamily="34" charset="0"/>
              </a:defRPr>
            </a:lvl1pPr>
          </a:lstStyle>
          <a:p>
            <a:r>
              <a:rPr lang="de-DE" dirty="0" smtClean="0">
                <a:solidFill>
                  <a:schemeClr val="accent3">
                    <a:lumMod val="75000"/>
                  </a:schemeClr>
                </a:solidFill>
              </a:rPr>
              <a:t>3</a:t>
            </a:r>
            <a:endParaRPr lang="de-DE" dirty="0">
              <a:solidFill>
                <a:schemeClr val="accent3">
                  <a:lumMod val="75000"/>
                </a:schemeClr>
              </a:solidFill>
            </a:endParaRPr>
          </a:p>
        </p:txBody>
      </p:sp>
    </p:spTree>
    <p:extLst>
      <p:ext uri="{BB962C8B-B14F-4D97-AF65-F5344CB8AC3E}">
        <p14:creationId xmlns:p14="http://schemas.microsoft.com/office/powerpoint/2010/main" val="3068580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
          </p:nvPr>
        </p:nvSpPr>
        <p:spPr/>
        <p:txBody>
          <a:bodyPr/>
          <a:lstStyle/>
          <a:p>
            <a:fld id="{0999E1DB-E7F9-486F-9093-8A5D1B43E40F}" type="slidenum">
              <a:rPr lang="de-DE" smtClean="0"/>
              <a:pPr/>
              <a:t>21</a:t>
            </a:fld>
            <a:endParaRPr lang="de-DE" dirty="0"/>
          </a:p>
        </p:txBody>
      </p:sp>
      <p:sp>
        <p:nvSpPr>
          <p:cNvPr id="4" name="Titel 3"/>
          <p:cNvSpPr>
            <a:spLocks noGrp="1"/>
          </p:cNvSpPr>
          <p:nvPr>
            <p:ph type="title"/>
          </p:nvPr>
        </p:nvSpPr>
        <p:spPr/>
        <p:txBody>
          <a:bodyPr/>
          <a:lstStyle/>
          <a:p>
            <a:r>
              <a:rPr lang="de-DE" dirty="0" smtClean="0"/>
              <a:t>Sammelwerke</a:t>
            </a:r>
            <a:endParaRPr lang="de-DE" dirty="0"/>
          </a:p>
        </p:txBody>
      </p:sp>
      <p:sp>
        <p:nvSpPr>
          <p:cNvPr id="20" name="Titel 3"/>
          <p:cNvSpPr txBox="1">
            <a:spLocks/>
          </p:cNvSpPr>
          <p:nvPr/>
        </p:nvSpPr>
        <p:spPr>
          <a:xfrm>
            <a:off x="0" y="372297"/>
            <a:ext cx="313837" cy="385762"/>
          </a:xfrm>
          <a:prstGeom prst="rect">
            <a:avLst/>
          </a:prstGeom>
        </p:spPr>
        <p:txBody>
          <a:bodyPr/>
          <a:lstStyle>
            <a:lvl1pPr algn="l" defTabSz="914400" rtl="0" eaLnBrk="1" latinLnBrk="0" hangingPunct="1">
              <a:lnSpc>
                <a:spcPct val="90000"/>
              </a:lnSpc>
              <a:spcBef>
                <a:spcPct val="0"/>
              </a:spcBef>
              <a:buNone/>
              <a:defRPr sz="2000" b="0" kern="1200">
                <a:solidFill>
                  <a:schemeClr val="bg1">
                    <a:lumMod val="50000"/>
                  </a:schemeClr>
                </a:solidFill>
                <a:latin typeface="Arial" panose="020B0604020202020204" pitchFamily="34" charset="0"/>
                <a:ea typeface="+mj-ea"/>
                <a:cs typeface="Arial" panose="020B0604020202020204" pitchFamily="34" charset="0"/>
              </a:defRPr>
            </a:lvl1pPr>
          </a:lstStyle>
          <a:p>
            <a:r>
              <a:rPr lang="de-DE" dirty="0" smtClean="0">
                <a:solidFill>
                  <a:schemeClr val="accent3">
                    <a:lumMod val="75000"/>
                  </a:schemeClr>
                </a:solidFill>
              </a:rPr>
              <a:t>3</a:t>
            </a:r>
            <a:endParaRPr lang="de-DE" dirty="0">
              <a:solidFill>
                <a:schemeClr val="accent3">
                  <a:lumMod val="75000"/>
                </a:schemeClr>
              </a:solidFill>
            </a:endParaRPr>
          </a:p>
        </p:txBody>
      </p:sp>
      <p:pic>
        <p:nvPicPr>
          <p:cNvPr id="19" name="Picture 6"/>
          <p:cNvPicPr>
            <a:picLocks noChangeAspect="1" noChangeArrowheads="1"/>
          </p:cNvPicPr>
          <p:nvPr/>
        </p:nvPicPr>
        <p:blipFill>
          <a:blip r:embed="rId2">
            <a:extLst>
              <a:ext uri="{28A0092B-C50C-407E-A947-70E740481C1C}">
                <a14:useLocalDpi xmlns:a14="http://schemas.microsoft.com/office/drawing/2010/main" val="0"/>
              </a:ext>
            </a:extLst>
          </a:blip>
          <a:srcRect b="10272"/>
          <a:stretch>
            <a:fillRect/>
          </a:stretch>
        </p:blipFill>
        <p:spPr>
          <a:xfrm>
            <a:off x="651184" y="769259"/>
            <a:ext cx="6806891" cy="3960000"/>
          </a:xfrm>
          <a:prstGeom prst="rect">
            <a:avLst/>
          </a:prstGeom>
          <a:ln>
            <a:noFill/>
          </a:ln>
          <a:effectLst>
            <a:outerShdw blurRad="190500" algn="tl" rotWithShape="0">
              <a:srgbClr val="000000">
                <a:alpha val="70000"/>
              </a:srgbClr>
            </a:outerShdw>
          </a:effectLst>
        </p:spPr>
      </p:pic>
      <p:sp>
        <p:nvSpPr>
          <p:cNvPr id="21" name="Rechteck 20"/>
          <p:cNvSpPr/>
          <p:nvPr/>
        </p:nvSpPr>
        <p:spPr>
          <a:xfrm>
            <a:off x="3822701" y="2009774"/>
            <a:ext cx="730249" cy="21053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11" name="Textfeld 10"/>
          <p:cNvSpPr txBox="1"/>
          <p:nvPr/>
        </p:nvSpPr>
        <p:spPr>
          <a:xfrm>
            <a:off x="4929187" y="2949493"/>
            <a:ext cx="2124000" cy="938719"/>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de-DE" sz="1100" dirty="0" smtClean="0">
                <a:solidFill>
                  <a:schemeClr val="accent6"/>
                </a:solidFill>
              </a:rPr>
              <a:t>Zunächst das Buch wie gewohnt aufnehmen.</a:t>
            </a:r>
          </a:p>
          <a:p>
            <a:pPr algn="ctr"/>
            <a:r>
              <a:rPr lang="de-DE" sz="1100" dirty="0" smtClean="0">
                <a:solidFill>
                  <a:schemeClr val="accent6"/>
                </a:solidFill>
              </a:rPr>
              <a:t>Anschließend den einzelnen Beitrag über den Link „Beitrag hinzufügen“ aufnehmen.</a:t>
            </a:r>
            <a:endParaRPr lang="de-DE" sz="1100" dirty="0">
              <a:solidFill>
                <a:schemeClr val="accent6"/>
              </a:solidFill>
            </a:endParaRPr>
          </a:p>
        </p:txBody>
      </p:sp>
      <p:cxnSp>
        <p:nvCxnSpPr>
          <p:cNvPr id="24" name="Gerade Verbindung mit Pfeil 23"/>
          <p:cNvCxnSpPr/>
          <p:nvPr/>
        </p:nvCxnSpPr>
        <p:spPr>
          <a:xfrm flipH="1" flipV="1">
            <a:off x="4333875" y="2220314"/>
            <a:ext cx="800100" cy="684811"/>
          </a:xfrm>
          <a:prstGeom prst="straightConnector1">
            <a:avLst/>
          </a:prstGeom>
          <a:ln>
            <a:solidFill>
              <a:schemeClr val="accent6"/>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376975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b="8681"/>
          <a:stretch>
            <a:fillRect/>
          </a:stretch>
        </p:blipFill>
        <p:spPr>
          <a:xfrm>
            <a:off x="628650" y="769259"/>
            <a:ext cx="6928076" cy="4068000"/>
          </a:xfrm>
          <a:prstGeom prst="rect">
            <a:avLst/>
          </a:prstGeom>
          <a:ln>
            <a:noFill/>
          </a:ln>
          <a:effectLst>
            <a:outerShdw blurRad="190500" algn="tl" rotWithShape="0">
              <a:srgbClr val="000000">
                <a:alpha val="70000"/>
              </a:srgbClr>
            </a:outerShdw>
          </a:effectLst>
        </p:spPr>
      </p:pic>
      <p:sp>
        <p:nvSpPr>
          <p:cNvPr id="3" name="Foliennummernplatzhalter 2"/>
          <p:cNvSpPr>
            <a:spLocks noGrp="1"/>
          </p:cNvSpPr>
          <p:nvPr>
            <p:ph type="sldNum" sz="quarter" idx="4"/>
          </p:nvPr>
        </p:nvSpPr>
        <p:spPr/>
        <p:txBody>
          <a:bodyPr/>
          <a:lstStyle/>
          <a:p>
            <a:fld id="{0999E1DB-E7F9-486F-9093-8A5D1B43E40F}" type="slidenum">
              <a:rPr lang="de-DE" smtClean="0"/>
              <a:pPr/>
              <a:t>22</a:t>
            </a:fld>
            <a:endParaRPr lang="de-DE" dirty="0"/>
          </a:p>
        </p:txBody>
      </p:sp>
      <p:sp>
        <p:nvSpPr>
          <p:cNvPr id="4" name="Titel 3"/>
          <p:cNvSpPr>
            <a:spLocks noGrp="1"/>
          </p:cNvSpPr>
          <p:nvPr>
            <p:ph type="title"/>
          </p:nvPr>
        </p:nvSpPr>
        <p:spPr/>
        <p:txBody>
          <a:bodyPr/>
          <a:lstStyle/>
          <a:p>
            <a:r>
              <a:rPr lang="de-DE" dirty="0" smtClean="0"/>
              <a:t>Beitrag aus einem Sammelwerk</a:t>
            </a:r>
            <a:endParaRPr lang="de-DE" dirty="0"/>
          </a:p>
        </p:txBody>
      </p:sp>
      <p:sp>
        <p:nvSpPr>
          <p:cNvPr id="20" name="Titel 3"/>
          <p:cNvSpPr txBox="1">
            <a:spLocks/>
          </p:cNvSpPr>
          <p:nvPr/>
        </p:nvSpPr>
        <p:spPr>
          <a:xfrm>
            <a:off x="0" y="372297"/>
            <a:ext cx="313837" cy="385762"/>
          </a:xfrm>
          <a:prstGeom prst="rect">
            <a:avLst/>
          </a:prstGeom>
        </p:spPr>
        <p:txBody>
          <a:bodyPr/>
          <a:lstStyle>
            <a:lvl1pPr algn="l" defTabSz="914400" rtl="0" eaLnBrk="1" latinLnBrk="0" hangingPunct="1">
              <a:lnSpc>
                <a:spcPct val="90000"/>
              </a:lnSpc>
              <a:spcBef>
                <a:spcPct val="0"/>
              </a:spcBef>
              <a:buNone/>
              <a:defRPr sz="2000" b="0" kern="1200">
                <a:solidFill>
                  <a:schemeClr val="bg1">
                    <a:lumMod val="50000"/>
                  </a:schemeClr>
                </a:solidFill>
                <a:latin typeface="Arial" panose="020B0604020202020204" pitchFamily="34" charset="0"/>
                <a:ea typeface="+mj-ea"/>
                <a:cs typeface="Arial" panose="020B0604020202020204" pitchFamily="34" charset="0"/>
              </a:defRPr>
            </a:lvl1pPr>
          </a:lstStyle>
          <a:p>
            <a:r>
              <a:rPr lang="de-DE" dirty="0" smtClean="0">
                <a:solidFill>
                  <a:schemeClr val="accent3">
                    <a:lumMod val="75000"/>
                  </a:schemeClr>
                </a:solidFill>
              </a:rPr>
              <a:t>3</a:t>
            </a:r>
            <a:endParaRPr lang="de-DE" dirty="0">
              <a:solidFill>
                <a:schemeClr val="accent3">
                  <a:lumMod val="75000"/>
                </a:schemeClr>
              </a:solidFill>
            </a:endParaRPr>
          </a:p>
        </p:txBody>
      </p:sp>
      <p:sp>
        <p:nvSpPr>
          <p:cNvPr id="11" name="Textfeld 10"/>
          <p:cNvSpPr txBox="1"/>
          <p:nvPr/>
        </p:nvSpPr>
        <p:spPr>
          <a:xfrm>
            <a:off x="4986336" y="2682793"/>
            <a:ext cx="2309813" cy="600164"/>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defRPr/>
            </a:pPr>
            <a:r>
              <a:rPr lang="de-DE" sz="1100" dirty="0">
                <a:solidFill>
                  <a:schemeClr val="accent6"/>
                </a:solidFill>
              </a:rPr>
              <a:t>Die Felder Autor, Titel, Seitenzahl etc. ausfüllen und das übergeordnete Werk aus der Liste auswählen</a:t>
            </a:r>
          </a:p>
        </p:txBody>
      </p:sp>
      <p:cxnSp>
        <p:nvCxnSpPr>
          <p:cNvPr id="24" name="Gerade Verbindung mit Pfeil 23"/>
          <p:cNvCxnSpPr/>
          <p:nvPr/>
        </p:nvCxnSpPr>
        <p:spPr>
          <a:xfrm flipH="1" flipV="1">
            <a:off x="5181600" y="1943100"/>
            <a:ext cx="9525" cy="695326"/>
          </a:xfrm>
          <a:prstGeom prst="straightConnector1">
            <a:avLst/>
          </a:prstGeom>
          <a:ln>
            <a:solidFill>
              <a:schemeClr val="accent6"/>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914537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b="8681"/>
          <a:stretch>
            <a:fillRect/>
          </a:stretch>
        </p:blipFill>
        <p:spPr>
          <a:xfrm>
            <a:off x="480061" y="769260"/>
            <a:ext cx="7092000" cy="3981447"/>
          </a:xfrm>
          <a:prstGeom prst="rect">
            <a:avLst/>
          </a:prstGeom>
          <a:ln>
            <a:noFill/>
          </a:ln>
          <a:effectLst>
            <a:outerShdw blurRad="190500" algn="tl" rotWithShape="0">
              <a:srgbClr val="000000">
                <a:alpha val="70000"/>
              </a:srgbClr>
            </a:outerShdw>
          </a:effectLst>
        </p:spPr>
      </p:pic>
      <p:sp>
        <p:nvSpPr>
          <p:cNvPr id="3" name="Foliennummernplatzhalter 2"/>
          <p:cNvSpPr>
            <a:spLocks noGrp="1"/>
          </p:cNvSpPr>
          <p:nvPr>
            <p:ph type="sldNum" sz="quarter" idx="4"/>
          </p:nvPr>
        </p:nvSpPr>
        <p:spPr/>
        <p:txBody>
          <a:bodyPr/>
          <a:lstStyle/>
          <a:p>
            <a:fld id="{0999E1DB-E7F9-486F-9093-8A5D1B43E40F}" type="slidenum">
              <a:rPr lang="de-DE" smtClean="0"/>
              <a:pPr/>
              <a:t>23</a:t>
            </a:fld>
            <a:endParaRPr lang="de-DE" dirty="0"/>
          </a:p>
        </p:txBody>
      </p:sp>
      <p:sp>
        <p:nvSpPr>
          <p:cNvPr id="4" name="Titel 3"/>
          <p:cNvSpPr>
            <a:spLocks noGrp="1"/>
          </p:cNvSpPr>
          <p:nvPr>
            <p:ph type="title"/>
          </p:nvPr>
        </p:nvSpPr>
        <p:spPr/>
        <p:txBody>
          <a:bodyPr/>
          <a:lstStyle/>
          <a:p>
            <a:r>
              <a:rPr lang="de-DE" dirty="0" smtClean="0"/>
              <a:t>Zeitschriftenaufsatz</a:t>
            </a:r>
            <a:endParaRPr lang="de-DE" dirty="0"/>
          </a:p>
        </p:txBody>
      </p:sp>
      <p:sp>
        <p:nvSpPr>
          <p:cNvPr id="20" name="Titel 3"/>
          <p:cNvSpPr txBox="1">
            <a:spLocks/>
          </p:cNvSpPr>
          <p:nvPr/>
        </p:nvSpPr>
        <p:spPr>
          <a:xfrm>
            <a:off x="0" y="372297"/>
            <a:ext cx="313837" cy="385762"/>
          </a:xfrm>
          <a:prstGeom prst="rect">
            <a:avLst/>
          </a:prstGeom>
        </p:spPr>
        <p:txBody>
          <a:bodyPr/>
          <a:lstStyle>
            <a:lvl1pPr algn="l" defTabSz="914400" rtl="0" eaLnBrk="1" latinLnBrk="0" hangingPunct="1">
              <a:lnSpc>
                <a:spcPct val="90000"/>
              </a:lnSpc>
              <a:spcBef>
                <a:spcPct val="0"/>
              </a:spcBef>
              <a:buNone/>
              <a:defRPr sz="2000" b="0" kern="1200">
                <a:solidFill>
                  <a:schemeClr val="bg1">
                    <a:lumMod val="50000"/>
                  </a:schemeClr>
                </a:solidFill>
                <a:latin typeface="Arial" panose="020B0604020202020204" pitchFamily="34" charset="0"/>
                <a:ea typeface="+mj-ea"/>
                <a:cs typeface="Arial" panose="020B0604020202020204" pitchFamily="34" charset="0"/>
              </a:defRPr>
            </a:lvl1pPr>
          </a:lstStyle>
          <a:p>
            <a:r>
              <a:rPr lang="de-DE" dirty="0" smtClean="0">
                <a:solidFill>
                  <a:schemeClr val="accent3">
                    <a:lumMod val="75000"/>
                  </a:schemeClr>
                </a:solidFill>
              </a:rPr>
              <a:t>3</a:t>
            </a:r>
            <a:endParaRPr lang="de-DE" dirty="0">
              <a:solidFill>
                <a:schemeClr val="accent3">
                  <a:lumMod val="75000"/>
                </a:schemeClr>
              </a:solidFill>
            </a:endParaRPr>
          </a:p>
        </p:txBody>
      </p:sp>
      <p:sp>
        <p:nvSpPr>
          <p:cNvPr id="11" name="Textfeld 10"/>
          <p:cNvSpPr txBox="1"/>
          <p:nvPr/>
        </p:nvSpPr>
        <p:spPr>
          <a:xfrm>
            <a:off x="4257676" y="3532552"/>
            <a:ext cx="2552700" cy="430887"/>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28600" indent="-228600" algn="ctr">
              <a:defRPr/>
            </a:pPr>
            <a:r>
              <a:rPr lang="de-DE" sz="1100" dirty="0">
                <a:solidFill>
                  <a:schemeClr val="accent6"/>
                </a:solidFill>
              </a:rPr>
              <a:t>Daten manuell </a:t>
            </a:r>
            <a:r>
              <a:rPr lang="de-DE" sz="1100" dirty="0" smtClean="0">
                <a:solidFill>
                  <a:schemeClr val="accent6"/>
                </a:solidFill>
              </a:rPr>
              <a:t>eingegeben oder </a:t>
            </a:r>
            <a:endParaRPr lang="de-DE" sz="1100" dirty="0">
              <a:solidFill>
                <a:schemeClr val="accent6"/>
              </a:solidFill>
            </a:endParaRPr>
          </a:p>
          <a:p>
            <a:pPr marL="228600" indent="-228600" algn="ctr">
              <a:defRPr/>
            </a:pPr>
            <a:r>
              <a:rPr lang="de-DE" sz="1100" dirty="0">
                <a:solidFill>
                  <a:schemeClr val="accent6"/>
                </a:solidFill>
              </a:rPr>
              <a:t>Daten-Import via DOI (bzw. Pub</a:t>
            </a:r>
            <a:r>
              <a:rPr lang="de-DE" sz="1100" dirty="0" smtClean="0">
                <a:solidFill>
                  <a:schemeClr val="accent6"/>
                </a:solidFill>
              </a:rPr>
              <a:t>. Med</a:t>
            </a:r>
            <a:r>
              <a:rPr lang="de-DE" sz="1100" dirty="0">
                <a:solidFill>
                  <a:schemeClr val="accent6"/>
                </a:solidFill>
              </a:rPr>
              <a:t>.-ID)</a:t>
            </a:r>
          </a:p>
        </p:txBody>
      </p:sp>
      <p:cxnSp>
        <p:nvCxnSpPr>
          <p:cNvPr id="24" name="Gerade Verbindung mit Pfeil 23"/>
          <p:cNvCxnSpPr/>
          <p:nvPr/>
        </p:nvCxnSpPr>
        <p:spPr>
          <a:xfrm flipH="1" flipV="1">
            <a:off x="3838576" y="3190876"/>
            <a:ext cx="914399" cy="323849"/>
          </a:xfrm>
          <a:prstGeom prst="straightConnector1">
            <a:avLst/>
          </a:prstGeom>
          <a:ln>
            <a:solidFill>
              <a:schemeClr val="accent6"/>
            </a:solidFill>
            <a:tailEnd type="triangle"/>
          </a:ln>
        </p:spPr>
        <p:style>
          <a:lnRef idx="1">
            <a:schemeClr val="accent2"/>
          </a:lnRef>
          <a:fillRef idx="0">
            <a:schemeClr val="accent2"/>
          </a:fillRef>
          <a:effectRef idx="0">
            <a:schemeClr val="accent2"/>
          </a:effectRef>
          <a:fontRef idx="minor">
            <a:schemeClr val="tx1"/>
          </a:fontRef>
        </p:style>
      </p:cxnSp>
      <p:sp>
        <p:nvSpPr>
          <p:cNvPr id="2" name="Rechteck 1"/>
          <p:cNvSpPr/>
          <p:nvPr/>
        </p:nvSpPr>
        <p:spPr>
          <a:xfrm>
            <a:off x="2438400" y="2990850"/>
            <a:ext cx="1819275" cy="2000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822170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72797" y="1002793"/>
            <a:ext cx="3750234" cy="2118360"/>
          </a:xfrm>
        </p:spPr>
        <p:txBody>
          <a:bodyPr/>
          <a:lstStyle/>
          <a:p>
            <a:r>
              <a:rPr lang="de-DE" dirty="0" smtClean="0">
                <a:latin typeface="HHU Celeste Sans" panose="020B0504040101020102" pitchFamily="34" charset="0"/>
              </a:rPr>
              <a:t>Möchten Sie eine Liste der bereits gesammelten und gesichteten Literatur erstellen, ist das über die Funktion „Literaturliste“ (dann „Speichern im aktuellen Zitationsstil) möglich.</a:t>
            </a:r>
          </a:p>
          <a:p>
            <a:r>
              <a:rPr lang="de-DE" dirty="0" smtClean="0">
                <a:latin typeface="HHU Celeste Sans" panose="020B0504040101020102" pitchFamily="34" charset="0"/>
              </a:rPr>
              <a:t>Sie kann jederzeit erstellt werden und dient zur Übersicht der bereits importierten Literatur. </a:t>
            </a:r>
          </a:p>
        </p:txBody>
      </p:sp>
      <p:sp>
        <p:nvSpPr>
          <p:cNvPr id="3" name="Foliennummernplatzhalter 2"/>
          <p:cNvSpPr>
            <a:spLocks noGrp="1"/>
          </p:cNvSpPr>
          <p:nvPr>
            <p:ph type="sldNum" sz="quarter" idx="4"/>
          </p:nvPr>
        </p:nvSpPr>
        <p:spPr/>
        <p:txBody>
          <a:bodyPr/>
          <a:lstStyle/>
          <a:p>
            <a:fld id="{0999E1DB-E7F9-486F-9093-8A5D1B43E40F}" type="slidenum">
              <a:rPr lang="de-DE" smtClean="0"/>
              <a:pPr/>
              <a:t>24</a:t>
            </a:fld>
            <a:endParaRPr lang="de-DE" dirty="0"/>
          </a:p>
        </p:txBody>
      </p:sp>
      <p:sp>
        <p:nvSpPr>
          <p:cNvPr id="4" name="Titel 3"/>
          <p:cNvSpPr>
            <a:spLocks noGrp="1"/>
          </p:cNvSpPr>
          <p:nvPr>
            <p:ph type="title"/>
          </p:nvPr>
        </p:nvSpPr>
        <p:spPr>
          <a:xfrm>
            <a:off x="480061" y="383497"/>
            <a:ext cx="7063739" cy="385762"/>
          </a:xfrm>
        </p:spPr>
        <p:txBody>
          <a:bodyPr/>
          <a:lstStyle/>
          <a:p>
            <a:r>
              <a:rPr lang="de-DE" dirty="0" smtClean="0"/>
              <a:t>Zwischenergebnis: Literaturliste</a:t>
            </a:r>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4951" y="1114044"/>
            <a:ext cx="3520769" cy="1422533"/>
          </a:xfrm>
          <a:prstGeom prst="rect">
            <a:avLst/>
          </a:prstGeom>
          <a:ln>
            <a:noFill/>
          </a:ln>
          <a:effectLst>
            <a:outerShdw blurRad="190500" algn="tl" rotWithShape="0">
              <a:srgbClr val="000000">
                <a:alpha val="70000"/>
              </a:srgbClr>
            </a:outerShdw>
          </a:effectLst>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3870" y="2415700"/>
            <a:ext cx="3240979" cy="2199236"/>
          </a:xfrm>
          <a:prstGeom prst="rect">
            <a:avLst/>
          </a:prstGeom>
          <a:ln>
            <a:noFill/>
          </a:ln>
          <a:effectLst>
            <a:outerShdw blurRad="190500" algn="tl" rotWithShape="0">
              <a:srgbClr val="000000">
                <a:alpha val="70000"/>
              </a:srgbClr>
            </a:outerShdw>
          </a:effectLst>
        </p:spPr>
      </p:pic>
      <p:sp>
        <p:nvSpPr>
          <p:cNvPr id="7" name="Titel 3"/>
          <p:cNvSpPr txBox="1">
            <a:spLocks/>
          </p:cNvSpPr>
          <p:nvPr/>
        </p:nvSpPr>
        <p:spPr>
          <a:xfrm>
            <a:off x="0" y="372297"/>
            <a:ext cx="313837" cy="385762"/>
          </a:xfrm>
          <a:prstGeom prst="rect">
            <a:avLst/>
          </a:prstGeom>
        </p:spPr>
        <p:txBody>
          <a:bodyPr/>
          <a:lstStyle>
            <a:lvl1pPr algn="l" defTabSz="914400" rtl="0" eaLnBrk="1" latinLnBrk="0" hangingPunct="1">
              <a:lnSpc>
                <a:spcPct val="90000"/>
              </a:lnSpc>
              <a:spcBef>
                <a:spcPct val="0"/>
              </a:spcBef>
              <a:buNone/>
              <a:defRPr sz="2000" b="0" kern="1200">
                <a:solidFill>
                  <a:schemeClr val="bg1">
                    <a:lumMod val="50000"/>
                  </a:schemeClr>
                </a:solidFill>
                <a:latin typeface="Arial" panose="020B0604020202020204" pitchFamily="34" charset="0"/>
                <a:ea typeface="+mj-ea"/>
                <a:cs typeface="Arial" panose="020B0604020202020204" pitchFamily="34" charset="0"/>
              </a:defRPr>
            </a:lvl1pPr>
          </a:lstStyle>
          <a:p>
            <a:r>
              <a:rPr lang="de-DE" dirty="0" smtClean="0">
                <a:solidFill>
                  <a:schemeClr val="accent3">
                    <a:lumMod val="75000"/>
                  </a:schemeClr>
                </a:solidFill>
              </a:rPr>
              <a:t>3</a:t>
            </a:r>
            <a:endParaRPr lang="de-DE" dirty="0">
              <a:solidFill>
                <a:schemeClr val="accent3">
                  <a:lumMod val="75000"/>
                </a:schemeClr>
              </a:solidFill>
            </a:endParaRPr>
          </a:p>
        </p:txBody>
      </p:sp>
      <p:sp>
        <p:nvSpPr>
          <p:cNvPr id="9" name="Rechteck 8"/>
          <p:cNvSpPr/>
          <p:nvPr/>
        </p:nvSpPr>
        <p:spPr>
          <a:xfrm>
            <a:off x="4829175" y="1815785"/>
            <a:ext cx="1746556" cy="18446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51118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fld id="{0999E1DB-E7F9-486F-9093-8A5D1B43E40F}" type="slidenum">
              <a:rPr lang="de-DE" smtClean="0"/>
              <a:pPr/>
              <a:t>25</a:t>
            </a:fld>
            <a:endParaRPr lang="de-DE" dirty="0"/>
          </a:p>
        </p:txBody>
      </p:sp>
      <p:sp>
        <p:nvSpPr>
          <p:cNvPr id="3" name="Titel 2"/>
          <p:cNvSpPr>
            <a:spLocks noGrp="1"/>
          </p:cNvSpPr>
          <p:nvPr>
            <p:ph type="title"/>
          </p:nvPr>
        </p:nvSpPr>
        <p:spPr>
          <a:xfrm>
            <a:off x="1510162" y="1134698"/>
            <a:ext cx="5913895" cy="450908"/>
          </a:xfrm>
        </p:spPr>
        <p:txBody>
          <a:bodyPr/>
          <a:lstStyle/>
          <a:p>
            <a:r>
              <a:rPr lang="de-DE" dirty="0" smtClean="0"/>
              <a:t>Wissen organisieren</a:t>
            </a:r>
            <a:endParaRPr lang="de-DE" dirty="0"/>
          </a:p>
        </p:txBody>
      </p:sp>
      <p:sp>
        <p:nvSpPr>
          <p:cNvPr id="4" name="Textplatzhalter 3"/>
          <p:cNvSpPr>
            <a:spLocks noGrp="1"/>
          </p:cNvSpPr>
          <p:nvPr>
            <p:ph type="body" sz="quarter" idx="10"/>
          </p:nvPr>
        </p:nvSpPr>
        <p:spPr>
          <a:xfrm>
            <a:off x="447443" y="875354"/>
            <a:ext cx="1062719" cy="2511425"/>
          </a:xfrm>
        </p:spPr>
        <p:txBody>
          <a:bodyPr/>
          <a:lstStyle/>
          <a:p>
            <a:r>
              <a:rPr lang="de-DE" dirty="0">
                <a:ln w="25400" cmpd="dbl">
                  <a:solidFill>
                    <a:schemeClr val="accent6"/>
                  </a:solidFill>
                </a:ln>
                <a:solidFill>
                  <a:schemeClr val="accent6"/>
                </a:solidFill>
              </a:rPr>
              <a:t>4</a:t>
            </a:r>
          </a:p>
        </p:txBody>
      </p:sp>
      <p:sp>
        <p:nvSpPr>
          <p:cNvPr id="5" name="Textfeld 4"/>
          <p:cNvSpPr txBox="1"/>
          <p:nvPr/>
        </p:nvSpPr>
        <p:spPr>
          <a:xfrm>
            <a:off x="1914279" y="1643968"/>
            <a:ext cx="5509778" cy="1477328"/>
          </a:xfrm>
          <a:prstGeom prst="rect">
            <a:avLst/>
          </a:prstGeom>
          <a:noFill/>
        </p:spPr>
        <p:txBody>
          <a:bodyPr wrap="square" rtlCol="0">
            <a:spAutoFit/>
          </a:bodyPr>
          <a:lstStyle/>
          <a:p>
            <a:pPr marL="285750" indent="-285750">
              <a:buFont typeface="Wingdings" panose="05000000000000000000" pitchFamily="2" charset="2"/>
              <a:buChar char="Ø"/>
            </a:pPr>
            <a:r>
              <a:rPr lang="de-DE" dirty="0" smtClean="0">
                <a:hlinkClick r:id="rId2" action="ppaction://hlinksldjump"/>
              </a:rPr>
              <a:t>Teil 1:</a:t>
            </a:r>
            <a:r>
              <a:rPr lang="de-DE" dirty="0" smtClean="0"/>
              <a:t> Gliederung anlegen</a:t>
            </a:r>
          </a:p>
          <a:p>
            <a:pPr marL="285750" indent="-285750">
              <a:buFont typeface="Wingdings" panose="05000000000000000000" pitchFamily="2" charset="2"/>
              <a:buChar char="Ø"/>
            </a:pPr>
            <a:r>
              <a:rPr lang="de-DE" dirty="0" smtClean="0">
                <a:hlinkClick r:id="rId3" action="ppaction://hlinksldjump"/>
              </a:rPr>
              <a:t>Teil 2:</a:t>
            </a:r>
            <a:r>
              <a:rPr lang="de-DE" dirty="0" smtClean="0"/>
              <a:t> Inhalte aufbereiten</a:t>
            </a:r>
          </a:p>
          <a:p>
            <a:pPr marL="285750" indent="-285750">
              <a:buFont typeface="Wingdings" panose="05000000000000000000" pitchFamily="2" charset="2"/>
              <a:buChar char="Ø"/>
            </a:pPr>
            <a:r>
              <a:rPr lang="de-DE" dirty="0" smtClean="0">
                <a:hlinkClick r:id="rId4" action="ppaction://hlinksldjump"/>
              </a:rPr>
              <a:t>Teil 3:</a:t>
            </a:r>
            <a:r>
              <a:rPr lang="de-DE" dirty="0" smtClean="0"/>
              <a:t> Zitate etc. aufnehmen</a:t>
            </a:r>
          </a:p>
          <a:p>
            <a:pPr marL="742950" lvl="1" indent="-285750">
              <a:buFont typeface="Arial" panose="020B0604020202020204" pitchFamily="34" charset="0"/>
              <a:buChar char="•"/>
            </a:pPr>
            <a:r>
              <a:rPr lang="de-DE" dirty="0" smtClean="0"/>
              <a:t>… manuell aufnehmen</a:t>
            </a:r>
          </a:p>
          <a:p>
            <a:pPr marL="742950" lvl="1" indent="-285750">
              <a:buFont typeface="Arial" panose="020B0604020202020204" pitchFamily="34" charset="0"/>
              <a:buChar char="•"/>
            </a:pPr>
            <a:r>
              <a:rPr lang="de-DE" dirty="0" smtClean="0"/>
              <a:t>… aus einer PDF-Datei</a:t>
            </a:r>
          </a:p>
        </p:txBody>
      </p:sp>
    </p:spTree>
    <p:extLst>
      <p:ext uri="{BB962C8B-B14F-4D97-AF65-F5344CB8AC3E}">
        <p14:creationId xmlns:p14="http://schemas.microsoft.com/office/powerpoint/2010/main" val="11156356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
          </p:nvPr>
        </p:nvSpPr>
        <p:spPr/>
        <p:txBody>
          <a:bodyPr/>
          <a:lstStyle/>
          <a:p>
            <a:fld id="{0999E1DB-E7F9-486F-9093-8A5D1B43E40F}" type="slidenum">
              <a:rPr lang="de-DE" smtClean="0"/>
              <a:pPr/>
              <a:t>26</a:t>
            </a:fld>
            <a:endParaRPr lang="de-DE" dirty="0"/>
          </a:p>
        </p:txBody>
      </p:sp>
      <p:sp>
        <p:nvSpPr>
          <p:cNvPr id="4" name="Titel 3"/>
          <p:cNvSpPr>
            <a:spLocks noGrp="1"/>
          </p:cNvSpPr>
          <p:nvPr>
            <p:ph type="title"/>
          </p:nvPr>
        </p:nvSpPr>
        <p:spPr/>
        <p:txBody>
          <a:bodyPr/>
          <a:lstStyle/>
          <a:p>
            <a:r>
              <a:rPr lang="de-DE" dirty="0" smtClean="0"/>
              <a:t>Eine Gliederung anlegen</a:t>
            </a:r>
            <a:endParaRPr lang="de-DE" dirty="0"/>
          </a:p>
        </p:txBody>
      </p:sp>
      <p:pic>
        <p:nvPicPr>
          <p:cNvPr id="6" name="Bildplatzhalter 5"/>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tretch>
            <a:fillRect/>
          </a:stretch>
        </p:blipFill>
        <p:spPr>
          <a:xfrm>
            <a:off x="4970463" y="892175"/>
            <a:ext cx="2192337" cy="3946525"/>
          </a:xfrm>
          <a:prstGeom prst="rect">
            <a:avLst/>
          </a:prstGeom>
          <a:ln>
            <a:noFill/>
          </a:ln>
          <a:effectLst>
            <a:outerShdw blurRad="190500" algn="tl" rotWithShape="0">
              <a:srgbClr val="000000">
                <a:alpha val="70000"/>
              </a:srgbClr>
            </a:outerShdw>
          </a:effectLst>
        </p:spPr>
      </p:pic>
      <p:sp>
        <p:nvSpPr>
          <p:cNvPr id="7" name="Textplatzhalter 1"/>
          <p:cNvSpPr txBox="1">
            <a:spLocks/>
          </p:cNvSpPr>
          <p:nvPr/>
        </p:nvSpPr>
        <p:spPr>
          <a:xfrm>
            <a:off x="480061" y="3276945"/>
            <a:ext cx="4311740" cy="2046288"/>
          </a:xfrm>
          <a:prstGeom prst="rect">
            <a:avLst/>
          </a:prstGeom>
        </p:spPr>
        <p:txBody>
          <a:bodyPr>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Wingdings" panose="05000000000000000000" pitchFamily="2" charset="2"/>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anose="05000000000000000000" pitchFamily="2" charset="2"/>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pPr>
            <a:r>
              <a:rPr lang="de-DE" sz="1600" u="sng" dirty="0" smtClean="0"/>
              <a:t>Verwendung:</a:t>
            </a:r>
          </a:p>
          <a:p>
            <a:pPr algn="just">
              <a:spcBef>
                <a:spcPts val="0"/>
              </a:spcBef>
            </a:pPr>
            <a:r>
              <a:rPr lang="de-DE" sz="1600" dirty="0" smtClean="0"/>
              <a:t>Gliederung der eigenen Hausarbeit; zur direkten Übersicht, welche Titel und Zitate in der eigenen Arbeit wo verwendet werden können. Die Zahlen in den Klammern geben an, wie viele Zitate schon der Kategorie hinzugefügt worden sind.</a:t>
            </a:r>
            <a:endParaRPr lang="de-DE" sz="1600" dirty="0"/>
          </a:p>
        </p:txBody>
      </p:sp>
      <p:sp>
        <p:nvSpPr>
          <p:cNvPr id="8" name="Textplatzhalter 1"/>
          <p:cNvSpPr txBox="1">
            <a:spLocks/>
          </p:cNvSpPr>
          <p:nvPr/>
        </p:nvSpPr>
        <p:spPr>
          <a:xfrm>
            <a:off x="412660" y="1141412"/>
            <a:ext cx="4311740" cy="1574800"/>
          </a:xfrm>
          <a:prstGeom prst="rect">
            <a:avLst/>
          </a:prstGeom>
        </p:spPr>
        <p:txBody>
          <a:bodyPr>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Wingdings" panose="05000000000000000000" pitchFamily="2" charset="2"/>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anose="05000000000000000000" pitchFamily="2" charset="2"/>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AutoNum type="arabicPeriod"/>
            </a:pPr>
            <a:r>
              <a:rPr lang="de-DE" dirty="0" smtClean="0"/>
              <a:t>In den Programmteil </a:t>
            </a:r>
            <a:r>
              <a:rPr lang="de-DE" dirty="0"/>
              <a:t>W</a:t>
            </a:r>
            <a:r>
              <a:rPr lang="de-DE" dirty="0" smtClean="0"/>
              <a:t>issensorganisation wechseln</a:t>
            </a:r>
          </a:p>
          <a:p>
            <a:pPr marL="457200" indent="-457200">
              <a:buAutoNum type="arabicPeriod"/>
            </a:pPr>
            <a:r>
              <a:rPr lang="de-DE" dirty="0" smtClean="0"/>
              <a:t>Klick auf </a:t>
            </a:r>
          </a:p>
          <a:p>
            <a:pPr marL="457200" indent="-457200">
              <a:buAutoNum type="arabicPeriod"/>
            </a:pPr>
            <a:r>
              <a:rPr lang="de-DE" dirty="0" smtClean="0"/>
              <a:t>Neue Kategorie (= Kapitel) oder Subkategorie ( = Unterkapitel) anlegen</a:t>
            </a: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0330" y="1834179"/>
            <a:ext cx="276264" cy="285790"/>
          </a:xfrm>
          <a:prstGeom prst="rect">
            <a:avLst/>
          </a:prstGeom>
          <a:ln>
            <a:noFill/>
          </a:ln>
          <a:effectLst>
            <a:outerShdw blurRad="190500" algn="tl" rotWithShape="0">
              <a:srgbClr val="000000">
                <a:alpha val="70000"/>
              </a:srgbClr>
            </a:outerShdw>
          </a:effectLst>
        </p:spPr>
      </p:pic>
      <p:sp>
        <p:nvSpPr>
          <p:cNvPr id="10" name="Titel 3"/>
          <p:cNvSpPr txBox="1">
            <a:spLocks/>
          </p:cNvSpPr>
          <p:nvPr/>
        </p:nvSpPr>
        <p:spPr>
          <a:xfrm>
            <a:off x="0" y="372297"/>
            <a:ext cx="313837" cy="385762"/>
          </a:xfrm>
          <a:prstGeom prst="rect">
            <a:avLst/>
          </a:prstGeom>
        </p:spPr>
        <p:txBody>
          <a:bodyPr/>
          <a:lstStyle>
            <a:lvl1pPr algn="l" defTabSz="914400" rtl="0" eaLnBrk="1" latinLnBrk="0" hangingPunct="1">
              <a:lnSpc>
                <a:spcPct val="90000"/>
              </a:lnSpc>
              <a:spcBef>
                <a:spcPct val="0"/>
              </a:spcBef>
              <a:buNone/>
              <a:defRPr sz="2000" b="0" kern="1200">
                <a:solidFill>
                  <a:schemeClr val="bg1">
                    <a:lumMod val="50000"/>
                  </a:schemeClr>
                </a:solidFill>
                <a:latin typeface="Arial" panose="020B0604020202020204" pitchFamily="34" charset="0"/>
                <a:ea typeface="+mj-ea"/>
                <a:cs typeface="Arial" panose="020B0604020202020204" pitchFamily="34" charset="0"/>
              </a:defRPr>
            </a:lvl1pPr>
          </a:lstStyle>
          <a:p>
            <a:r>
              <a:rPr lang="de-DE" dirty="0" smtClean="0">
                <a:solidFill>
                  <a:schemeClr val="accent3">
                    <a:lumMod val="75000"/>
                  </a:schemeClr>
                </a:solidFill>
              </a:rPr>
              <a:t>4</a:t>
            </a:r>
            <a:endParaRPr lang="de-DE" dirty="0">
              <a:solidFill>
                <a:schemeClr val="accent3">
                  <a:lumMod val="75000"/>
                </a:schemeClr>
              </a:solidFill>
            </a:endParaRPr>
          </a:p>
        </p:txBody>
      </p:sp>
    </p:spTree>
    <p:extLst>
      <p:ext uri="{BB962C8B-B14F-4D97-AF65-F5344CB8AC3E}">
        <p14:creationId xmlns:p14="http://schemas.microsoft.com/office/powerpoint/2010/main" val="41239978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
          </p:nvPr>
        </p:nvSpPr>
        <p:spPr/>
        <p:txBody>
          <a:bodyPr/>
          <a:lstStyle/>
          <a:p>
            <a:fld id="{0999E1DB-E7F9-486F-9093-8A5D1B43E40F}" type="slidenum">
              <a:rPr lang="de-DE" smtClean="0"/>
              <a:pPr/>
              <a:t>27</a:t>
            </a:fld>
            <a:endParaRPr lang="de-DE" dirty="0"/>
          </a:p>
        </p:txBody>
      </p:sp>
      <p:sp>
        <p:nvSpPr>
          <p:cNvPr id="4" name="Titel 3"/>
          <p:cNvSpPr>
            <a:spLocks noGrp="1"/>
          </p:cNvSpPr>
          <p:nvPr>
            <p:ph type="title"/>
          </p:nvPr>
        </p:nvSpPr>
        <p:spPr/>
        <p:txBody>
          <a:bodyPr/>
          <a:lstStyle/>
          <a:p>
            <a:r>
              <a:rPr lang="de-DE" dirty="0" smtClean="0"/>
              <a:t>Organisieren – Inhalte aufbereiten</a:t>
            </a:r>
            <a:endParaRPr lang="de-DE" dirty="0"/>
          </a:p>
        </p:txBody>
      </p:sp>
      <p:grpSp>
        <p:nvGrpSpPr>
          <p:cNvPr id="2" name="Gruppieren 1"/>
          <p:cNvGrpSpPr/>
          <p:nvPr/>
        </p:nvGrpSpPr>
        <p:grpSpPr>
          <a:xfrm>
            <a:off x="1343612" y="1922721"/>
            <a:ext cx="3721458" cy="1400176"/>
            <a:chOff x="1774887" y="1848011"/>
            <a:chExt cx="3721458" cy="1400176"/>
          </a:xfrm>
        </p:grpSpPr>
        <p:sp>
          <p:nvSpPr>
            <p:cNvPr id="11" name="Sechseck 10">
              <a:hlinkClick r:id="rId2" action="ppaction://hlinksldjump"/>
            </p:cNvPr>
            <p:cNvSpPr/>
            <p:nvPr/>
          </p:nvSpPr>
          <p:spPr>
            <a:xfrm>
              <a:off x="1774887" y="1848012"/>
              <a:ext cx="1647825" cy="1400175"/>
            </a:xfrm>
            <a:prstGeom prst="hexagon">
              <a:avLst/>
            </a:prstGeom>
            <a:solidFill>
              <a:srgbClr val="990000"/>
            </a:solidFill>
            <a:ln>
              <a:noFill/>
            </a:ln>
            <a:effectLst>
              <a:outerShdw blurRad="149987" dist="250190" dir="8460000" algn="ctr">
                <a:srgbClr val="000000">
                  <a:alpha val="28000"/>
                </a:srgbClr>
              </a:outerShdw>
            </a:effectLst>
            <a:scene3d>
              <a:camera prst="orthographicFront"/>
              <a:lightRig rig="flat"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PDF-Dokument anhängen</a:t>
              </a:r>
              <a:endParaRPr lang="de-DE" sz="1400" dirty="0"/>
            </a:p>
          </p:txBody>
        </p:sp>
        <p:sp>
          <p:nvSpPr>
            <p:cNvPr id="12" name="Sechseck 11">
              <a:hlinkClick r:id="rId3" action="ppaction://hlinksldjump"/>
            </p:cNvPr>
            <p:cNvSpPr/>
            <p:nvPr/>
          </p:nvSpPr>
          <p:spPr>
            <a:xfrm>
              <a:off x="3848520" y="1848011"/>
              <a:ext cx="1647825" cy="1400175"/>
            </a:xfrm>
            <a:prstGeom prst="hexagon">
              <a:avLst/>
            </a:prstGeom>
            <a:solidFill>
              <a:srgbClr val="CC0000"/>
            </a:solidFill>
            <a:ln>
              <a:noFill/>
            </a:ln>
            <a:effectLst>
              <a:outerShdw blurRad="149987" dist="250190" dir="8460000" algn="ctr">
                <a:srgbClr val="000000">
                  <a:alpha val="28000"/>
                </a:srgbClr>
              </a:outerShdw>
            </a:effectLst>
            <a:scene3d>
              <a:camera prst="orthographicFront"/>
              <a:lightRig rig="flat"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Der Reiter „Inhalt“</a:t>
              </a:r>
              <a:endParaRPr lang="de-DE" sz="1400" dirty="0"/>
            </a:p>
          </p:txBody>
        </p:sp>
      </p:grpSp>
      <p:sp>
        <p:nvSpPr>
          <p:cNvPr id="16" name="Titel 3"/>
          <p:cNvSpPr txBox="1">
            <a:spLocks/>
          </p:cNvSpPr>
          <p:nvPr/>
        </p:nvSpPr>
        <p:spPr>
          <a:xfrm>
            <a:off x="0" y="372297"/>
            <a:ext cx="313837" cy="385762"/>
          </a:xfrm>
          <a:prstGeom prst="rect">
            <a:avLst/>
          </a:prstGeom>
        </p:spPr>
        <p:txBody>
          <a:bodyPr/>
          <a:lstStyle>
            <a:lvl1pPr algn="l" defTabSz="914400" rtl="0" eaLnBrk="1" latinLnBrk="0" hangingPunct="1">
              <a:lnSpc>
                <a:spcPct val="90000"/>
              </a:lnSpc>
              <a:spcBef>
                <a:spcPct val="0"/>
              </a:spcBef>
              <a:buNone/>
              <a:defRPr sz="2000" b="0" kern="1200">
                <a:solidFill>
                  <a:schemeClr val="bg1">
                    <a:lumMod val="50000"/>
                  </a:schemeClr>
                </a:solidFill>
                <a:latin typeface="Arial" panose="020B0604020202020204" pitchFamily="34" charset="0"/>
                <a:ea typeface="+mj-ea"/>
                <a:cs typeface="Arial" panose="020B0604020202020204" pitchFamily="34" charset="0"/>
              </a:defRPr>
            </a:lvl1pPr>
          </a:lstStyle>
          <a:p>
            <a:r>
              <a:rPr lang="de-DE" dirty="0" smtClean="0">
                <a:solidFill>
                  <a:schemeClr val="accent3">
                    <a:lumMod val="75000"/>
                  </a:schemeClr>
                </a:solidFill>
              </a:rPr>
              <a:t>4</a:t>
            </a:r>
            <a:endParaRPr lang="de-DE" dirty="0">
              <a:solidFill>
                <a:schemeClr val="accent3">
                  <a:lumMod val="75000"/>
                </a:schemeClr>
              </a:solidFill>
            </a:endParaRPr>
          </a:p>
        </p:txBody>
      </p:sp>
      <p:sp>
        <p:nvSpPr>
          <p:cNvPr id="13" name="Sechseck 12">
            <a:hlinkClick r:id="rId4" action="ppaction://hlinksldjump"/>
          </p:cNvPr>
          <p:cNvSpPr/>
          <p:nvPr/>
        </p:nvSpPr>
        <p:spPr>
          <a:xfrm>
            <a:off x="5459074" y="1867062"/>
            <a:ext cx="1647825" cy="1400175"/>
          </a:xfrm>
          <a:prstGeom prst="hexagon">
            <a:avLst/>
          </a:prstGeom>
          <a:solidFill>
            <a:srgbClr val="FF0000"/>
          </a:solidFill>
          <a:ln>
            <a:noFill/>
          </a:ln>
          <a:effectLst>
            <a:outerShdw blurRad="149987" dist="250190" dir="8460000" algn="ctr">
              <a:srgbClr val="000000">
                <a:alpha val="28000"/>
              </a:srgbClr>
            </a:outerShdw>
          </a:effectLst>
          <a:scene3d>
            <a:camera prst="orthographicFront"/>
            <a:lightRig rig="flat"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Der Reiter „Zusammen-hang“</a:t>
            </a:r>
            <a:endParaRPr lang="de-DE" sz="1400" dirty="0"/>
          </a:p>
        </p:txBody>
      </p:sp>
    </p:spTree>
    <p:extLst>
      <p:ext uri="{BB962C8B-B14F-4D97-AF65-F5344CB8AC3E}">
        <p14:creationId xmlns:p14="http://schemas.microsoft.com/office/powerpoint/2010/main" val="7366591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b="8681"/>
          <a:stretch>
            <a:fillRect/>
          </a:stretch>
        </p:blipFill>
        <p:spPr>
          <a:xfrm>
            <a:off x="541030" y="892381"/>
            <a:ext cx="6917045" cy="3918084"/>
          </a:xfrm>
          <a:prstGeom prst="rect">
            <a:avLst/>
          </a:prstGeom>
          <a:ln>
            <a:noFill/>
          </a:ln>
          <a:effectLst>
            <a:outerShdw blurRad="190500" algn="tl" rotWithShape="0">
              <a:srgbClr val="000000">
                <a:alpha val="70000"/>
              </a:srgbClr>
            </a:outerShdw>
          </a:effectLst>
        </p:spPr>
      </p:pic>
      <p:sp>
        <p:nvSpPr>
          <p:cNvPr id="3" name="Foliennummernplatzhalter 2"/>
          <p:cNvSpPr>
            <a:spLocks noGrp="1"/>
          </p:cNvSpPr>
          <p:nvPr>
            <p:ph type="sldNum" sz="quarter" idx="4"/>
          </p:nvPr>
        </p:nvSpPr>
        <p:spPr/>
        <p:txBody>
          <a:bodyPr/>
          <a:lstStyle/>
          <a:p>
            <a:fld id="{0999E1DB-E7F9-486F-9093-8A5D1B43E40F}" type="slidenum">
              <a:rPr lang="de-DE" smtClean="0"/>
              <a:pPr/>
              <a:t>28</a:t>
            </a:fld>
            <a:endParaRPr lang="de-DE" dirty="0"/>
          </a:p>
        </p:txBody>
      </p:sp>
      <p:sp>
        <p:nvSpPr>
          <p:cNvPr id="4" name="Titel 3"/>
          <p:cNvSpPr>
            <a:spLocks noGrp="1"/>
          </p:cNvSpPr>
          <p:nvPr>
            <p:ph type="title"/>
          </p:nvPr>
        </p:nvSpPr>
        <p:spPr/>
        <p:txBody>
          <a:bodyPr/>
          <a:lstStyle/>
          <a:p>
            <a:r>
              <a:rPr lang="de-DE" dirty="0" smtClean="0"/>
              <a:t>PDF-Dokumente anhängen</a:t>
            </a:r>
            <a:endParaRPr lang="de-DE" dirty="0"/>
          </a:p>
        </p:txBody>
      </p:sp>
      <p:sp>
        <p:nvSpPr>
          <p:cNvPr id="21" name="Rechteck 20"/>
          <p:cNvSpPr/>
          <p:nvPr/>
        </p:nvSpPr>
        <p:spPr>
          <a:xfrm>
            <a:off x="2413000" y="4533899"/>
            <a:ext cx="792162" cy="27656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11" name="Textfeld 10"/>
          <p:cNvSpPr txBox="1"/>
          <p:nvPr/>
        </p:nvSpPr>
        <p:spPr>
          <a:xfrm>
            <a:off x="3205162" y="3933735"/>
            <a:ext cx="1928813" cy="600164"/>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defRPr/>
            </a:pPr>
            <a:r>
              <a:rPr lang="de-DE" sz="1100" dirty="0">
                <a:solidFill>
                  <a:schemeClr val="accent6"/>
                </a:solidFill>
              </a:rPr>
              <a:t>Im Reiter „Titel“ kann ein PDF-Dokument angehängt werden (z.B. aus lokaler Datei)</a:t>
            </a:r>
          </a:p>
        </p:txBody>
      </p:sp>
      <p:cxnSp>
        <p:nvCxnSpPr>
          <p:cNvPr id="24" name="Gerade Verbindung mit Pfeil 23"/>
          <p:cNvCxnSpPr/>
          <p:nvPr/>
        </p:nvCxnSpPr>
        <p:spPr>
          <a:xfrm flipH="1">
            <a:off x="2790826" y="4133850"/>
            <a:ext cx="380999" cy="392199"/>
          </a:xfrm>
          <a:prstGeom prst="straightConnector1">
            <a:avLst/>
          </a:prstGeom>
          <a:ln>
            <a:solidFill>
              <a:schemeClr val="accent6"/>
            </a:solidFill>
            <a:tailEnd type="triangle"/>
          </a:ln>
        </p:spPr>
        <p:style>
          <a:lnRef idx="1">
            <a:schemeClr val="accent2"/>
          </a:lnRef>
          <a:fillRef idx="0">
            <a:schemeClr val="accent2"/>
          </a:fillRef>
          <a:effectRef idx="0">
            <a:schemeClr val="accent2"/>
          </a:effectRef>
          <a:fontRef idx="minor">
            <a:schemeClr val="tx1"/>
          </a:fontRef>
        </p:style>
      </p:cxnSp>
      <p:sp>
        <p:nvSpPr>
          <p:cNvPr id="14" name="Textfeld 13"/>
          <p:cNvSpPr txBox="1"/>
          <p:nvPr/>
        </p:nvSpPr>
        <p:spPr>
          <a:xfrm>
            <a:off x="6015083" y="4317769"/>
            <a:ext cx="1209186" cy="430887"/>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defRPr/>
            </a:pPr>
            <a:r>
              <a:rPr lang="de-DE" sz="1100" dirty="0">
                <a:solidFill>
                  <a:schemeClr val="accent6"/>
                </a:solidFill>
              </a:rPr>
              <a:t>Angehängtes PDF in der Vorschau</a:t>
            </a:r>
          </a:p>
        </p:txBody>
      </p:sp>
      <p:cxnSp>
        <p:nvCxnSpPr>
          <p:cNvPr id="15" name="Gerade Verbindung mit Pfeil 14"/>
          <p:cNvCxnSpPr/>
          <p:nvPr/>
        </p:nvCxnSpPr>
        <p:spPr>
          <a:xfrm flipH="1" flipV="1">
            <a:off x="6412482" y="3702758"/>
            <a:ext cx="1" cy="515141"/>
          </a:xfrm>
          <a:prstGeom prst="straightConnector1">
            <a:avLst/>
          </a:prstGeom>
          <a:ln>
            <a:solidFill>
              <a:schemeClr val="accent6"/>
            </a:solidFill>
            <a:tailEnd type="triangle"/>
          </a:ln>
        </p:spPr>
        <p:style>
          <a:lnRef idx="1">
            <a:schemeClr val="accent2"/>
          </a:lnRef>
          <a:fillRef idx="0">
            <a:schemeClr val="accent2"/>
          </a:fillRef>
          <a:effectRef idx="0">
            <a:schemeClr val="accent2"/>
          </a:effectRef>
          <a:fontRef idx="minor">
            <a:schemeClr val="tx1"/>
          </a:fontRef>
        </p:style>
      </p:cxnSp>
      <p:sp>
        <p:nvSpPr>
          <p:cNvPr id="18" name="Titel 3"/>
          <p:cNvSpPr txBox="1">
            <a:spLocks/>
          </p:cNvSpPr>
          <p:nvPr/>
        </p:nvSpPr>
        <p:spPr>
          <a:xfrm>
            <a:off x="0" y="372297"/>
            <a:ext cx="313837" cy="385762"/>
          </a:xfrm>
          <a:prstGeom prst="rect">
            <a:avLst/>
          </a:prstGeom>
        </p:spPr>
        <p:txBody>
          <a:bodyPr/>
          <a:lstStyle>
            <a:lvl1pPr algn="l" defTabSz="914400" rtl="0" eaLnBrk="1" latinLnBrk="0" hangingPunct="1">
              <a:lnSpc>
                <a:spcPct val="90000"/>
              </a:lnSpc>
              <a:spcBef>
                <a:spcPct val="0"/>
              </a:spcBef>
              <a:buNone/>
              <a:defRPr sz="2000" b="0" kern="1200">
                <a:solidFill>
                  <a:schemeClr val="bg1">
                    <a:lumMod val="50000"/>
                  </a:schemeClr>
                </a:solidFill>
                <a:latin typeface="Arial" panose="020B0604020202020204" pitchFamily="34" charset="0"/>
                <a:ea typeface="+mj-ea"/>
                <a:cs typeface="Arial" panose="020B0604020202020204" pitchFamily="34" charset="0"/>
              </a:defRPr>
            </a:lvl1pPr>
          </a:lstStyle>
          <a:p>
            <a:r>
              <a:rPr lang="de-DE" dirty="0" smtClean="0">
                <a:solidFill>
                  <a:schemeClr val="accent3">
                    <a:lumMod val="75000"/>
                  </a:schemeClr>
                </a:solidFill>
              </a:rPr>
              <a:t>4</a:t>
            </a:r>
            <a:endParaRPr lang="de-DE" dirty="0">
              <a:solidFill>
                <a:schemeClr val="accent3">
                  <a:lumMod val="75000"/>
                </a:schemeClr>
              </a:solidFill>
            </a:endParaRPr>
          </a:p>
        </p:txBody>
      </p:sp>
    </p:spTree>
    <p:extLst>
      <p:ext uri="{BB962C8B-B14F-4D97-AF65-F5344CB8AC3E}">
        <p14:creationId xmlns:p14="http://schemas.microsoft.com/office/powerpoint/2010/main" val="26767169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b="9464"/>
          <a:stretch>
            <a:fillRect/>
          </a:stretch>
        </p:blipFill>
        <p:spPr>
          <a:xfrm>
            <a:off x="256687" y="792773"/>
            <a:ext cx="7361418" cy="4068000"/>
          </a:xfrm>
          <a:prstGeom prst="rect">
            <a:avLst/>
          </a:prstGeom>
          <a:ln>
            <a:noFill/>
          </a:ln>
          <a:effectLst>
            <a:outerShdw blurRad="190500" algn="tl" rotWithShape="0">
              <a:srgbClr val="000000">
                <a:alpha val="70000"/>
              </a:srgbClr>
            </a:outerShdw>
          </a:effectLst>
        </p:spPr>
      </p:pic>
      <p:sp>
        <p:nvSpPr>
          <p:cNvPr id="3" name="Foliennummernplatzhalter 2"/>
          <p:cNvSpPr>
            <a:spLocks noGrp="1"/>
          </p:cNvSpPr>
          <p:nvPr>
            <p:ph type="sldNum" sz="quarter" idx="4"/>
          </p:nvPr>
        </p:nvSpPr>
        <p:spPr/>
        <p:txBody>
          <a:bodyPr/>
          <a:lstStyle/>
          <a:p>
            <a:fld id="{0999E1DB-E7F9-486F-9093-8A5D1B43E40F}" type="slidenum">
              <a:rPr lang="de-DE" smtClean="0"/>
              <a:pPr/>
              <a:t>29</a:t>
            </a:fld>
            <a:endParaRPr lang="de-DE" dirty="0"/>
          </a:p>
        </p:txBody>
      </p:sp>
      <p:sp>
        <p:nvSpPr>
          <p:cNvPr id="4" name="Titel 3"/>
          <p:cNvSpPr>
            <a:spLocks noGrp="1"/>
          </p:cNvSpPr>
          <p:nvPr>
            <p:ph type="title"/>
          </p:nvPr>
        </p:nvSpPr>
        <p:spPr/>
        <p:txBody>
          <a:bodyPr/>
          <a:lstStyle/>
          <a:p>
            <a:r>
              <a:rPr lang="de-DE" dirty="0" smtClean="0"/>
              <a:t>Der Reiter „Inhalt“</a:t>
            </a:r>
            <a:endParaRPr lang="de-DE" dirty="0"/>
          </a:p>
        </p:txBody>
      </p:sp>
      <p:sp>
        <p:nvSpPr>
          <p:cNvPr id="21" name="Rechteck 20"/>
          <p:cNvSpPr/>
          <p:nvPr/>
        </p:nvSpPr>
        <p:spPr>
          <a:xfrm>
            <a:off x="2260601" y="1428750"/>
            <a:ext cx="482599" cy="20002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11" name="Textfeld 10"/>
          <p:cNvSpPr txBox="1"/>
          <p:nvPr/>
        </p:nvSpPr>
        <p:spPr>
          <a:xfrm>
            <a:off x="3377798" y="3096148"/>
            <a:ext cx="2239813" cy="600164"/>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defRPr/>
            </a:pPr>
            <a:r>
              <a:rPr lang="de-DE" sz="1100" dirty="0">
                <a:solidFill>
                  <a:schemeClr val="accent6"/>
                </a:solidFill>
              </a:rPr>
              <a:t>An dieser Stelle können Abstracts, Inhaltsverzeichnisse, oder auch Bewertungen festgehalten werden</a:t>
            </a:r>
          </a:p>
        </p:txBody>
      </p:sp>
      <p:sp>
        <p:nvSpPr>
          <p:cNvPr id="13" name="Rechteck 12"/>
          <p:cNvSpPr/>
          <p:nvPr/>
        </p:nvSpPr>
        <p:spPr>
          <a:xfrm>
            <a:off x="2260601" y="2428875"/>
            <a:ext cx="711199" cy="1809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16" name="Rechteck 15"/>
          <p:cNvSpPr/>
          <p:nvPr/>
        </p:nvSpPr>
        <p:spPr>
          <a:xfrm>
            <a:off x="2260602" y="2981325"/>
            <a:ext cx="482599" cy="20002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17" name="Titel 3"/>
          <p:cNvSpPr txBox="1">
            <a:spLocks/>
          </p:cNvSpPr>
          <p:nvPr/>
        </p:nvSpPr>
        <p:spPr>
          <a:xfrm>
            <a:off x="0" y="372297"/>
            <a:ext cx="313837" cy="385762"/>
          </a:xfrm>
          <a:prstGeom prst="rect">
            <a:avLst/>
          </a:prstGeom>
        </p:spPr>
        <p:txBody>
          <a:bodyPr/>
          <a:lstStyle>
            <a:lvl1pPr algn="l" defTabSz="914400" rtl="0" eaLnBrk="1" latinLnBrk="0" hangingPunct="1">
              <a:lnSpc>
                <a:spcPct val="90000"/>
              </a:lnSpc>
              <a:spcBef>
                <a:spcPct val="0"/>
              </a:spcBef>
              <a:buNone/>
              <a:defRPr sz="2000" b="0" kern="1200">
                <a:solidFill>
                  <a:schemeClr val="bg1">
                    <a:lumMod val="50000"/>
                  </a:schemeClr>
                </a:solidFill>
                <a:latin typeface="Arial" panose="020B0604020202020204" pitchFamily="34" charset="0"/>
                <a:ea typeface="+mj-ea"/>
                <a:cs typeface="Arial" panose="020B0604020202020204" pitchFamily="34" charset="0"/>
              </a:defRPr>
            </a:lvl1pPr>
          </a:lstStyle>
          <a:p>
            <a:r>
              <a:rPr lang="de-DE" dirty="0" smtClean="0">
                <a:solidFill>
                  <a:schemeClr val="accent3">
                    <a:lumMod val="75000"/>
                  </a:schemeClr>
                </a:solidFill>
              </a:rPr>
              <a:t>4</a:t>
            </a:r>
            <a:endParaRPr lang="de-DE" dirty="0">
              <a:solidFill>
                <a:schemeClr val="accent3">
                  <a:lumMod val="75000"/>
                </a:schemeClr>
              </a:solidFill>
            </a:endParaRPr>
          </a:p>
        </p:txBody>
      </p:sp>
    </p:spTree>
    <p:extLst>
      <p:ext uri="{BB962C8B-B14F-4D97-AF65-F5344CB8AC3E}">
        <p14:creationId xmlns:p14="http://schemas.microsoft.com/office/powerpoint/2010/main" val="1544961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fld id="{0999E1DB-E7F9-486F-9093-8A5D1B43E40F}" type="slidenum">
              <a:rPr lang="de-DE" smtClean="0"/>
              <a:pPr/>
              <a:t>3</a:t>
            </a:fld>
            <a:endParaRPr lang="de-DE" dirty="0"/>
          </a:p>
        </p:txBody>
      </p:sp>
      <p:sp>
        <p:nvSpPr>
          <p:cNvPr id="3" name="Titel 2"/>
          <p:cNvSpPr>
            <a:spLocks noGrp="1"/>
          </p:cNvSpPr>
          <p:nvPr>
            <p:ph type="title"/>
          </p:nvPr>
        </p:nvSpPr>
        <p:spPr>
          <a:xfrm>
            <a:off x="1510162" y="1137176"/>
            <a:ext cx="5913895" cy="993775"/>
          </a:xfrm>
        </p:spPr>
        <p:txBody>
          <a:bodyPr/>
          <a:lstStyle/>
          <a:p>
            <a:r>
              <a:rPr lang="de-DE" dirty="0" smtClean="0"/>
              <a:t>Citavi an der HHU</a:t>
            </a:r>
            <a:endParaRPr lang="de-DE" dirty="0"/>
          </a:p>
        </p:txBody>
      </p:sp>
      <p:sp>
        <p:nvSpPr>
          <p:cNvPr id="4" name="Textplatzhalter 3"/>
          <p:cNvSpPr>
            <a:spLocks noGrp="1"/>
          </p:cNvSpPr>
          <p:nvPr>
            <p:ph type="body" sz="quarter" idx="10"/>
          </p:nvPr>
        </p:nvSpPr>
        <p:spPr>
          <a:xfrm>
            <a:off x="447443" y="873311"/>
            <a:ext cx="1062719" cy="2511425"/>
          </a:xfrm>
        </p:spPr>
        <p:txBody>
          <a:bodyPr/>
          <a:lstStyle/>
          <a:p>
            <a:r>
              <a:rPr lang="de-DE" dirty="0" smtClean="0"/>
              <a:t>1</a:t>
            </a:r>
            <a:endParaRPr lang="de-DE" dirty="0"/>
          </a:p>
        </p:txBody>
      </p:sp>
    </p:spTree>
    <p:extLst>
      <p:ext uri="{BB962C8B-B14F-4D97-AF65-F5344CB8AC3E}">
        <p14:creationId xmlns:p14="http://schemas.microsoft.com/office/powerpoint/2010/main" val="17617625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
          </p:nvPr>
        </p:nvSpPr>
        <p:spPr/>
        <p:txBody>
          <a:bodyPr/>
          <a:lstStyle/>
          <a:p>
            <a:fld id="{0999E1DB-E7F9-486F-9093-8A5D1B43E40F}" type="slidenum">
              <a:rPr lang="de-DE" smtClean="0"/>
              <a:pPr/>
              <a:t>30</a:t>
            </a:fld>
            <a:endParaRPr lang="de-DE" dirty="0"/>
          </a:p>
        </p:txBody>
      </p:sp>
      <p:sp>
        <p:nvSpPr>
          <p:cNvPr id="4" name="Titel 3"/>
          <p:cNvSpPr>
            <a:spLocks noGrp="1"/>
          </p:cNvSpPr>
          <p:nvPr>
            <p:ph type="title"/>
          </p:nvPr>
        </p:nvSpPr>
        <p:spPr/>
        <p:txBody>
          <a:bodyPr/>
          <a:lstStyle/>
          <a:p>
            <a:r>
              <a:rPr lang="de-DE" dirty="0" smtClean="0"/>
              <a:t>Der Reiter „Zusammenhang“</a:t>
            </a:r>
            <a:endParaRPr lang="de-DE" dirty="0"/>
          </a:p>
        </p:txBody>
      </p:sp>
      <p:sp>
        <p:nvSpPr>
          <p:cNvPr id="17" name="Titel 3"/>
          <p:cNvSpPr txBox="1">
            <a:spLocks/>
          </p:cNvSpPr>
          <p:nvPr/>
        </p:nvSpPr>
        <p:spPr>
          <a:xfrm>
            <a:off x="0" y="372297"/>
            <a:ext cx="313837" cy="385762"/>
          </a:xfrm>
          <a:prstGeom prst="rect">
            <a:avLst/>
          </a:prstGeom>
        </p:spPr>
        <p:txBody>
          <a:bodyPr/>
          <a:lstStyle>
            <a:lvl1pPr algn="l" defTabSz="914400" rtl="0" eaLnBrk="1" latinLnBrk="0" hangingPunct="1">
              <a:lnSpc>
                <a:spcPct val="90000"/>
              </a:lnSpc>
              <a:spcBef>
                <a:spcPct val="0"/>
              </a:spcBef>
              <a:buNone/>
              <a:defRPr sz="2000" b="0" kern="1200">
                <a:solidFill>
                  <a:schemeClr val="bg1">
                    <a:lumMod val="50000"/>
                  </a:schemeClr>
                </a:solidFill>
                <a:latin typeface="Arial" panose="020B0604020202020204" pitchFamily="34" charset="0"/>
                <a:ea typeface="+mj-ea"/>
                <a:cs typeface="Arial" panose="020B0604020202020204" pitchFamily="34" charset="0"/>
              </a:defRPr>
            </a:lvl1pPr>
          </a:lstStyle>
          <a:p>
            <a:r>
              <a:rPr lang="de-DE" dirty="0" smtClean="0">
                <a:solidFill>
                  <a:schemeClr val="accent3">
                    <a:lumMod val="75000"/>
                  </a:schemeClr>
                </a:solidFill>
              </a:rPr>
              <a:t>4</a:t>
            </a:r>
            <a:endParaRPr lang="de-DE" dirty="0">
              <a:solidFill>
                <a:schemeClr val="accent3">
                  <a:lumMod val="75000"/>
                </a:schemeClr>
              </a:solidFill>
            </a:endParaRPr>
          </a:p>
        </p:txBody>
      </p:sp>
      <p:pic>
        <p:nvPicPr>
          <p:cNvPr id="2" name="Grafik 1"/>
          <p:cNvPicPr>
            <a:picLocks noChangeAspect="1"/>
          </p:cNvPicPr>
          <p:nvPr/>
        </p:nvPicPr>
        <p:blipFill>
          <a:blip r:embed="rId2"/>
          <a:stretch>
            <a:fillRect/>
          </a:stretch>
        </p:blipFill>
        <p:spPr>
          <a:xfrm>
            <a:off x="480061" y="866045"/>
            <a:ext cx="6567863" cy="3726895"/>
          </a:xfrm>
          <a:prstGeom prst="rect">
            <a:avLst/>
          </a:prstGeom>
          <a:effectLst>
            <a:outerShdw blurRad="190500" dist="50800" algn="ctr" rotWithShape="0">
              <a:schemeClr val="tx1">
                <a:alpha val="70000"/>
              </a:schemeClr>
            </a:outerShdw>
          </a:effectLst>
        </p:spPr>
      </p:pic>
    </p:spTree>
    <p:extLst>
      <p:ext uri="{BB962C8B-B14F-4D97-AF65-F5344CB8AC3E}">
        <p14:creationId xmlns:p14="http://schemas.microsoft.com/office/powerpoint/2010/main" val="15545233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
          </p:nvPr>
        </p:nvSpPr>
        <p:spPr/>
        <p:txBody>
          <a:bodyPr/>
          <a:lstStyle/>
          <a:p>
            <a:fld id="{0999E1DB-E7F9-486F-9093-8A5D1B43E40F}" type="slidenum">
              <a:rPr lang="de-DE" smtClean="0"/>
              <a:pPr/>
              <a:t>31</a:t>
            </a:fld>
            <a:endParaRPr lang="de-DE" dirty="0"/>
          </a:p>
        </p:txBody>
      </p:sp>
      <p:sp>
        <p:nvSpPr>
          <p:cNvPr id="4" name="Titel 3"/>
          <p:cNvSpPr>
            <a:spLocks noGrp="1"/>
          </p:cNvSpPr>
          <p:nvPr>
            <p:ph type="title"/>
          </p:nvPr>
        </p:nvSpPr>
        <p:spPr/>
        <p:txBody>
          <a:bodyPr/>
          <a:lstStyle/>
          <a:p>
            <a:r>
              <a:rPr lang="de-DE" dirty="0" smtClean="0"/>
              <a:t>Zitate aufnehmen</a:t>
            </a:r>
            <a:endParaRPr lang="de-DE" dirty="0"/>
          </a:p>
        </p:txBody>
      </p:sp>
      <p:grpSp>
        <p:nvGrpSpPr>
          <p:cNvPr id="5" name="Gruppieren 4"/>
          <p:cNvGrpSpPr/>
          <p:nvPr/>
        </p:nvGrpSpPr>
        <p:grpSpPr>
          <a:xfrm>
            <a:off x="2087970" y="1648734"/>
            <a:ext cx="3514725" cy="1400176"/>
            <a:chOff x="4029661" y="324014"/>
            <a:chExt cx="3514725" cy="1400176"/>
          </a:xfrm>
          <a:scene3d>
            <a:camera prst="orthographicFront"/>
            <a:lightRig rig="flat" dir="t">
              <a:rot lat="0" lon="0" rev="5400000"/>
            </a:lightRig>
          </a:scene3d>
        </p:grpSpPr>
        <p:sp>
          <p:nvSpPr>
            <p:cNvPr id="6" name="Sechseck 5">
              <a:hlinkClick r:id="rId2" action="ppaction://hlinksldjump"/>
            </p:cNvPr>
            <p:cNvSpPr/>
            <p:nvPr/>
          </p:nvSpPr>
          <p:spPr>
            <a:xfrm>
              <a:off x="4029661" y="324015"/>
              <a:ext cx="1647825" cy="1400175"/>
            </a:xfrm>
            <a:prstGeom prst="hexagon">
              <a:avLst/>
            </a:prstGeom>
            <a:solidFill>
              <a:srgbClr val="990000"/>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smtClean="0"/>
            </a:p>
            <a:p>
              <a:pPr algn="ctr"/>
              <a:r>
                <a:rPr lang="de-DE" sz="1400" dirty="0" smtClean="0"/>
                <a:t>Manuell </a:t>
              </a:r>
              <a:r>
                <a:rPr lang="de-DE" sz="1400" dirty="0"/>
                <a:t>aufnehmen</a:t>
              </a:r>
            </a:p>
            <a:p>
              <a:pPr algn="ctr"/>
              <a:endParaRPr lang="de-DE" sz="1400" dirty="0"/>
            </a:p>
          </p:txBody>
        </p:sp>
        <p:sp>
          <p:nvSpPr>
            <p:cNvPr id="7" name="Sechseck 6">
              <a:hlinkClick r:id="rId3" action="ppaction://hlinksldjump"/>
            </p:cNvPr>
            <p:cNvSpPr/>
            <p:nvPr/>
          </p:nvSpPr>
          <p:spPr>
            <a:xfrm>
              <a:off x="5896561" y="324014"/>
              <a:ext cx="1647825" cy="1400175"/>
            </a:xfrm>
            <a:prstGeom prst="hexagon">
              <a:avLst/>
            </a:prstGeom>
            <a:solidFill>
              <a:srgbClr val="CC0000"/>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Aus einer PDF-Datei</a:t>
              </a:r>
            </a:p>
          </p:txBody>
        </p:sp>
      </p:grpSp>
      <p:sp>
        <p:nvSpPr>
          <p:cNvPr id="11" name="Titel 3"/>
          <p:cNvSpPr txBox="1">
            <a:spLocks/>
          </p:cNvSpPr>
          <p:nvPr/>
        </p:nvSpPr>
        <p:spPr>
          <a:xfrm>
            <a:off x="0" y="372297"/>
            <a:ext cx="313837" cy="385762"/>
          </a:xfrm>
          <a:prstGeom prst="rect">
            <a:avLst/>
          </a:prstGeom>
        </p:spPr>
        <p:txBody>
          <a:bodyPr/>
          <a:lstStyle>
            <a:lvl1pPr algn="l" defTabSz="914400" rtl="0" eaLnBrk="1" latinLnBrk="0" hangingPunct="1">
              <a:lnSpc>
                <a:spcPct val="90000"/>
              </a:lnSpc>
              <a:spcBef>
                <a:spcPct val="0"/>
              </a:spcBef>
              <a:buNone/>
              <a:defRPr sz="2000" b="0" kern="1200">
                <a:solidFill>
                  <a:schemeClr val="bg1">
                    <a:lumMod val="50000"/>
                  </a:schemeClr>
                </a:solidFill>
                <a:latin typeface="Arial" panose="020B0604020202020204" pitchFamily="34" charset="0"/>
                <a:ea typeface="+mj-ea"/>
                <a:cs typeface="Arial" panose="020B0604020202020204" pitchFamily="34" charset="0"/>
              </a:defRPr>
            </a:lvl1pPr>
          </a:lstStyle>
          <a:p>
            <a:r>
              <a:rPr lang="de-DE" dirty="0" smtClean="0">
                <a:solidFill>
                  <a:schemeClr val="accent3">
                    <a:lumMod val="75000"/>
                  </a:schemeClr>
                </a:solidFill>
              </a:rPr>
              <a:t>4</a:t>
            </a:r>
            <a:endParaRPr lang="de-DE" dirty="0">
              <a:solidFill>
                <a:schemeClr val="accent3">
                  <a:lumMod val="75000"/>
                </a:schemeClr>
              </a:solidFill>
            </a:endParaRPr>
          </a:p>
        </p:txBody>
      </p:sp>
    </p:spTree>
    <p:extLst>
      <p:ext uri="{BB962C8B-B14F-4D97-AF65-F5344CB8AC3E}">
        <p14:creationId xmlns:p14="http://schemas.microsoft.com/office/powerpoint/2010/main" val="1870670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
          </p:nvPr>
        </p:nvSpPr>
        <p:spPr/>
        <p:txBody>
          <a:bodyPr/>
          <a:lstStyle/>
          <a:p>
            <a:fld id="{0999E1DB-E7F9-486F-9093-8A5D1B43E40F}" type="slidenum">
              <a:rPr lang="de-DE" smtClean="0"/>
              <a:pPr/>
              <a:t>32</a:t>
            </a:fld>
            <a:endParaRPr lang="de-DE" dirty="0"/>
          </a:p>
        </p:txBody>
      </p:sp>
      <p:sp>
        <p:nvSpPr>
          <p:cNvPr id="4" name="Titel 3"/>
          <p:cNvSpPr>
            <a:spLocks noGrp="1"/>
          </p:cNvSpPr>
          <p:nvPr>
            <p:ph type="title"/>
          </p:nvPr>
        </p:nvSpPr>
        <p:spPr>
          <a:xfrm>
            <a:off x="480061" y="383497"/>
            <a:ext cx="7063739" cy="385762"/>
          </a:xfrm>
        </p:spPr>
        <p:txBody>
          <a:bodyPr/>
          <a:lstStyle/>
          <a:p>
            <a:r>
              <a:rPr lang="de-DE" dirty="0" smtClean="0"/>
              <a:t>Zitate manuell aufnehmen</a:t>
            </a:r>
            <a:endParaRPr lang="de-DE" dirty="0"/>
          </a:p>
        </p:txBody>
      </p:sp>
      <p:sp>
        <p:nvSpPr>
          <p:cNvPr id="12" name="Titel 3"/>
          <p:cNvSpPr txBox="1">
            <a:spLocks/>
          </p:cNvSpPr>
          <p:nvPr/>
        </p:nvSpPr>
        <p:spPr>
          <a:xfrm>
            <a:off x="0" y="372297"/>
            <a:ext cx="313837" cy="385762"/>
          </a:xfrm>
          <a:prstGeom prst="rect">
            <a:avLst/>
          </a:prstGeom>
        </p:spPr>
        <p:txBody>
          <a:bodyPr/>
          <a:lstStyle>
            <a:lvl1pPr algn="l" defTabSz="914400" rtl="0" eaLnBrk="1" latinLnBrk="0" hangingPunct="1">
              <a:lnSpc>
                <a:spcPct val="90000"/>
              </a:lnSpc>
              <a:spcBef>
                <a:spcPct val="0"/>
              </a:spcBef>
              <a:buNone/>
              <a:defRPr sz="2000" b="0" kern="1200">
                <a:solidFill>
                  <a:schemeClr val="bg1">
                    <a:lumMod val="50000"/>
                  </a:schemeClr>
                </a:solidFill>
                <a:latin typeface="Arial" panose="020B0604020202020204" pitchFamily="34" charset="0"/>
                <a:ea typeface="+mj-ea"/>
                <a:cs typeface="Arial" panose="020B0604020202020204" pitchFamily="34" charset="0"/>
              </a:defRPr>
            </a:lvl1pPr>
          </a:lstStyle>
          <a:p>
            <a:r>
              <a:rPr lang="de-DE" dirty="0" smtClean="0">
                <a:solidFill>
                  <a:schemeClr val="accent3">
                    <a:lumMod val="75000"/>
                  </a:schemeClr>
                </a:solidFill>
              </a:rPr>
              <a:t>4</a:t>
            </a:r>
            <a:endParaRPr lang="de-DE" dirty="0">
              <a:solidFill>
                <a:schemeClr val="accent3">
                  <a:lumMod val="75000"/>
                </a:schemeClr>
              </a:solidFill>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837" y="882596"/>
            <a:ext cx="7171334" cy="3593988"/>
          </a:xfrm>
          <a:prstGeom prst="rect">
            <a:avLst/>
          </a:prstGeom>
          <a:effectLst>
            <a:outerShdw blurRad="190500" dist="50800" algn="ctr" rotWithShape="0">
              <a:srgbClr val="000000">
                <a:alpha val="70000"/>
              </a:srgbClr>
            </a:outerShdw>
          </a:effectLst>
        </p:spPr>
      </p:pic>
      <p:sp>
        <p:nvSpPr>
          <p:cNvPr id="14" name="Textfeld 13"/>
          <p:cNvSpPr txBox="1"/>
          <p:nvPr/>
        </p:nvSpPr>
        <p:spPr>
          <a:xfrm>
            <a:off x="4458279" y="3164556"/>
            <a:ext cx="2686051" cy="769441"/>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28600" indent="-228600" algn="ctr">
              <a:defRPr/>
            </a:pPr>
            <a:r>
              <a:rPr lang="de-DE" sz="1100" dirty="0" smtClean="0">
                <a:solidFill>
                  <a:schemeClr val="accent6"/>
                </a:solidFill>
              </a:rPr>
              <a:t>Unter dem Reiter „Zitate, Kommentare“ auf „Neu“ klicken und gewünschten Nachweistyp auswählen z.B. „Wörtliches Zitat“</a:t>
            </a:r>
            <a:endParaRPr lang="de-DE" sz="1100" dirty="0">
              <a:solidFill>
                <a:schemeClr val="accent6"/>
              </a:solidFill>
            </a:endParaRPr>
          </a:p>
        </p:txBody>
      </p:sp>
      <p:cxnSp>
        <p:nvCxnSpPr>
          <p:cNvPr id="11" name="Gerade Verbindung mit Pfeil 10"/>
          <p:cNvCxnSpPr/>
          <p:nvPr/>
        </p:nvCxnSpPr>
        <p:spPr>
          <a:xfrm flipH="1" flipV="1">
            <a:off x="5290457" y="1656608"/>
            <a:ext cx="378823" cy="1436449"/>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5833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
          </p:nvPr>
        </p:nvSpPr>
        <p:spPr/>
        <p:txBody>
          <a:bodyPr/>
          <a:lstStyle/>
          <a:p>
            <a:fld id="{0999E1DB-E7F9-486F-9093-8A5D1B43E40F}" type="slidenum">
              <a:rPr lang="de-DE" smtClean="0"/>
              <a:pPr/>
              <a:t>33</a:t>
            </a:fld>
            <a:endParaRPr lang="de-DE" dirty="0"/>
          </a:p>
        </p:txBody>
      </p:sp>
      <p:sp>
        <p:nvSpPr>
          <p:cNvPr id="4" name="Titel 3"/>
          <p:cNvSpPr>
            <a:spLocks noGrp="1"/>
          </p:cNvSpPr>
          <p:nvPr>
            <p:ph type="title"/>
          </p:nvPr>
        </p:nvSpPr>
        <p:spPr>
          <a:xfrm>
            <a:off x="480061" y="383497"/>
            <a:ext cx="7063739" cy="385762"/>
          </a:xfrm>
        </p:spPr>
        <p:txBody>
          <a:bodyPr/>
          <a:lstStyle/>
          <a:p>
            <a:r>
              <a:rPr lang="de-DE" dirty="0"/>
              <a:t>Zitate manuell aufnehmen</a:t>
            </a:r>
          </a:p>
        </p:txBody>
      </p:sp>
      <p:sp>
        <p:nvSpPr>
          <p:cNvPr id="16" name="Titel 3"/>
          <p:cNvSpPr txBox="1">
            <a:spLocks/>
          </p:cNvSpPr>
          <p:nvPr/>
        </p:nvSpPr>
        <p:spPr>
          <a:xfrm>
            <a:off x="0" y="372297"/>
            <a:ext cx="313837" cy="385762"/>
          </a:xfrm>
          <a:prstGeom prst="rect">
            <a:avLst/>
          </a:prstGeom>
        </p:spPr>
        <p:txBody>
          <a:bodyPr/>
          <a:lstStyle>
            <a:lvl1pPr algn="l" defTabSz="914400" rtl="0" eaLnBrk="1" latinLnBrk="0" hangingPunct="1">
              <a:lnSpc>
                <a:spcPct val="90000"/>
              </a:lnSpc>
              <a:spcBef>
                <a:spcPct val="0"/>
              </a:spcBef>
              <a:buNone/>
              <a:defRPr sz="2000" b="0" kern="1200">
                <a:solidFill>
                  <a:schemeClr val="bg1">
                    <a:lumMod val="50000"/>
                  </a:schemeClr>
                </a:solidFill>
                <a:latin typeface="Arial" panose="020B0604020202020204" pitchFamily="34" charset="0"/>
                <a:ea typeface="+mj-ea"/>
                <a:cs typeface="Arial" panose="020B0604020202020204" pitchFamily="34" charset="0"/>
              </a:defRPr>
            </a:lvl1pPr>
          </a:lstStyle>
          <a:p>
            <a:r>
              <a:rPr lang="de-DE" dirty="0" smtClean="0">
                <a:solidFill>
                  <a:schemeClr val="accent3">
                    <a:lumMod val="75000"/>
                  </a:schemeClr>
                </a:solidFill>
              </a:rPr>
              <a:t>4</a:t>
            </a:r>
            <a:endParaRPr lang="de-DE" dirty="0">
              <a:solidFill>
                <a:schemeClr val="accent3">
                  <a:lumMod val="75000"/>
                </a:schemeClr>
              </a:solidFill>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1" y="860796"/>
            <a:ext cx="7137400" cy="3855589"/>
          </a:xfrm>
          <a:prstGeom prst="rect">
            <a:avLst/>
          </a:prstGeom>
          <a:effectLst>
            <a:outerShdw blurRad="190500" dist="50800" dir="5400000" algn="ctr" rotWithShape="0">
              <a:srgbClr val="000000">
                <a:alpha val="70000"/>
              </a:srgbClr>
            </a:outerShdw>
          </a:effectLst>
        </p:spPr>
      </p:pic>
      <p:sp>
        <p:nvSpPr>
          <p:cNvPr id="5" name="Rechteck 4"/>
          <p:cNvSpPr/>
          <p:nvPr/>
        </p:nvSpPr>
        <p:spPr>
          <a:xfrm>
            <a:off x="2313828" y="2647783"/>
            <a:ext cx="3434964" cy="128413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de-DE" sz="1100" dirty="0" smtClean="0">
                <a:solidFill>
                  <a:schemeClr val="accent6"/>
                </a:solidFill>
              </a:rPr>
              <a:t>Das wörtliche Zitat ins Textfeld eintragen</a:t>
            </a:r>
          </a:p>
          <a:p>
            <a:pPr marL="342900" indent="-342900">
              <a:buAutoNum type="arabicPeriod"/>
            </a:pPr>
            <a:r>
              <a:rPr lang="de-DE" sz="1100" dirty="0" smtClean="0">
                <a:solidFill>
                  <a:schemeClr val="accent6"/>
                </a:solidFill>
              </a:rPr>
              <a:t>Die Seitenzahl des Zitats festhalten</a:t>
            </a:r>
          </a:p>
          <a:p>
            <a:pPr marL="342900" indent="-342900">
              <a:buAutoNum type="arabicPeriod"/>
            </a:pPr>
            <a:r>
              <a:rPr lang="de-DE" sz="1100" dirty="0" smtClean="0">
                <a:solidFill>
                  <a:schemeClr val="accent6"/>
                </a:solidFill>
              </a:rPr>
              <a:t>Das Zitat markieren und mit den passenden </a:t>
            </a:r>
            <a:r>
              <a:rPr lang="de-DE" sz="1100" dirty="0">
                <a:solidFill>
                  <a:schemeClr val="accent6"/>
                </a:solidFill>
              </a:rPr>
              <a:t>A</a:t>
            </a:r>
            <a:r>
              <a:rPr lang="de-DE" sz="1100" dirty="0" smtClean="0">
                <a:solidFill>
                  <a:schemeClr val="accent6"/>
                </a:solidFill>
              </a:rPr>
              <a:t>nführungszeichen versehen (obere Menüleiste)</a:t>
            </a:r>
          </a:p>
          <a:p>
            <a:pPr marL="342900" indent="-342900">
              <a:buAutoNum type="arabicPeriod"/>
            </a:pPr>
            <a:r>
              <a:rPr lang="de-DE" sz="1100" dirty="0" smtClean="0">
                <a:solidFill>
                  <a:schemeClr val="accent6"/>
                </a:solidFill>
              </a:rPr>
              <a:t>Unter der Kernaussage einen Titel (wenn gewünscht) für das Zitat vergeben</a:t>
            </a:r>
            <a:endParaRPr lang="de-DE" sz="1100" dirty="0">
              <a:solidFill>
                <a:schemeClr val="accent6"/>
              </a:solidFill>
            </a:endParaRPr>
          </a:p>
        </p:txBody>
      </p:sp>
      <p:cxnSp>
        <p:nvCxnSpPr>
          <p:cNvPr id="11" name="Gerade Verbindung mit Pfeil 10"/>
          <p:cNvCxnSpPr/>
          <p:nvPr/>
        </p:nvCxnSpPr>
        <p:spPr>
          <a:xfrm flipH="1">
            <a:off x="1486893" y="3229783"/>
            <a:ext cx="826935" cy="67069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flipH="1" flipV="1">
            <a:off x="1582310" y="2321781"/>
            <a:ext cx="731518" cy="93030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a:stCxn id="5" idx="1"/>
          </p:cNvCxnSpPr>
          <p:nvPr/>
        </p:nvCxnSpPr>
        <p:spPr>
          <a:xfrm flipH="1" flipV="1">
            <a:off x="1725434" y="2050227"/>
            <a:ext cx="588394" cy="123962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flipH="1" flipV="1">
            <a:off x="1852656" y="1507800"/>
            <a:ext cx="461174" cy="175223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432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
          </p:nvPr>
        </p:nvSpPr>
        <p:spPr/>
        <p:txBody>
          <a:bodyPr/>
          <a:lstStyle/>
          <a:p>
            <a:fld id="{0999E1DB-E7F9-486F-9093-8A5D1B43E40F}" type="slidenum">
              <a:rPr lang="de-DE" smtClean="0"/>
              <a:pPr/>
              <a:t>34</a:t>
            </a:fld>
            <a:endParaRPr lang="de-DE" dirty="0"/>
          </a:p>
        </p:txBody>
      </p:sp>
      <p:sp>
        <p:nvSpPr>
          <p:cNvPr id="4" name="Titel 3"/>
          <p:cNvSpPr>
            <a:spLocks noGrp="1"/>
          </p:cNvSpPr>
          <p:nvPr>
            <p:ph type="title"/>
          </p:nvPr>
        </p:nvSpPr>
        <p:spPr>
          <a:xfrm>
            <a:off x="480061" y="383497"/>
            <a:ext cx="7063739" cy="385762"/>
          </a:xfrm>
        </p:spPr>
        <p:txBody>
          <a:bodyPr/>
          <a:lstStyle/>
          <a:p>
            <a:r>
              <a:rPr lang="de-DE" dirty="0"/>
              <a:t> </a:t>
            </a:r>
            <a:r>
              <a:rPr lang="de-DE" dirty="0" smtClean="0"/>
              <a:t>Zitat aus einer PDF-Dateien aufnehmen</a:t>
            </a:r>
            <a:endParaRPr lang="de-DE" dirty="0"/>
          </a:p>
        </p:txBody>
      </p:sp>
      <p:sp>
        <p:nvSpPr>
          <p:cNvPr id="7" name="Textplatzhalter 1"/>
          <p:cNvSpPr txBox="1">
            <a:spLocks/>
          </p:cNvSpPr>
          <p:nvPr/>
        </p:nvSpPr>
        <p:spPr>
          <a:xfrm>
            <a:off x="413386" y="1143002"/>
            <a:ext cx="3506608" cy="1476374"/>
          </a:xfrm>
          <a:prstGeom prst="rect">
            <a:avLst/>
          </a:prstGeom>
        </p:spPr>
        <p:txBody>
          <a:bodyPr>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Wingdings" panose="05000000000000000000" pitchFamily="2" charset="2"/>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anose="05000000000000000000" pitchFamily="2" charset="2"/>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AutoNum type="arabicPeriod"/>
            </a:pPr>
            <a:r>
              <a:rPr lang="de-DE" sz="1800" dirty="0" smtClean="0"/>
              <a:t>Aus einer im Projekt hinterlegten PDF-Datei können Sie direkt zitieren</a:t>
            </a:r>
          </a:p>
          <a:p>
            <a:pPr marL="457200" indent="-457200">
              <a:buFont typeface="Wingdings" panose="05000000000000000000" pitchFamily="2" charset="2"/>
              <a:buAutoNum type="arabicPeriod"/>
            </a:pPr>
            <a:r>
              <a:rPr lang="de-DE" sz="1800" dirty="0" smtClean="0"/>
              <a:t>Dazu die zu zitierende Stelle markieren</a:t>
            </a:r>
          </a:p>
          <a:p>
            <a:pPr marL="457200" indent="-457200">
              <a:buFont typeface="Wingdings" panose="05000000000000000000" pitchFamily="2" charset="2"/>
              <a:buAutoNum type="arabicPeriod"/>
            </a:pPr>
            <a:r>
              <a:rPr lang="de-DE" sz="1800" dirty="0" smtClean="0"/>
              <a:t>In der oberen Leiste „Wörtliches Zitat“ auswählen</a:t>
            </a:r>
          </a:p>
        </p:txBody>
      </p:sp>
      <p:sp>
        <p:nvSpPr>
          <p:cNvPr id="9" name="Titel 3"/>
          <p:cNvSpPr txBox="1">
            <a:spLocks/>
          </p:cNvSpPr>
          <p:nvPr/>
        </p:nvSpPr>
        <p:spPr>
          <a:xfrm>
            <a:off x="0" y="372297"/>
            <a:ext cx="313837" cy="385762"/>
          </a:xfrm>
          <a:prstGeom prst="rect">
            <a:avLst/>
          </a:prstGeom>
        </p:spPr>
        <p:txBody>
          <a:bodyPr/>
          <a:lstStyle>
            <a:lvl1pPr algn="l" defTabSz="914400" rtl="0" eaLnBrk="1" latinLnBrk="0" hangingPunct="1">
              <a:lnSpc>
                <a:spcPct val="90000"/>
              </a:lnSpc>
              <a:spcBef>
                <a:spcPct val="0"/>
              </a:spcBef>
              <a:buNone/>
              <a:defRPr sz="2000" b="0" kern="1200">
                <a:solidFill>
                  <a:schemeClr val="bg1">
                    <a:lumMod val="50000"/>
                  </a:schemeClr>
                </a:solidFill>
                <a:latin typeface="Arial" panose="020B0604020202020204" pitchFamily="34" charset="0"/>
                <a:ea typeface="+mj-ea"/>
                <a:cs typeface="Arial" panose="020B0604020202020204" pitchFamily="34" charset="0"/>
              </a:defRPr>
            </a:lvl1pPr>
          </a:lstStyle>
          <a:p>
            <a:r>
              <a:rPr lang="de-DE" dirty="0" smtClean="0">
                <a:solidFill>
                  <a:schemeClr val="accent3">
                    <a:lumMod val="75000"/>
                  </a:schemeClr>
                </a:solidFill>
              </a:rPr>
              <a:t>4</a:t>
            </a:r>
            <a:endParaRPr lang="de-DE" dirty="0">
              <a:solidFill>
                <a:schemeClr val="accent3">
                  <a:lumMod val="75000"/>
                </a:schemeClr>
              </a:solidFill>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9994" y="1015780"/>
            <a:ext cx="3538082" cy="3335685"/>
          </a:xfrm>
          <a:prstGeom prst="rect">
            <a:avLst/>
          </a:prstGeom>
          <a:effectLst>
            <a:outerShdw blurRad="190500" dist="50800" dir="5400000" algn="ctr" rotWithShape="0">
              <a:srgbClr val="000000">
                <a:alpha val="70000"/>
              </a:srgbClr>
            </a:outerShdw>
          </a:effectLst>
        </p:spPr>
      </p:pic>
    </p:spTree>
    <p:extLst>
      <p:ext uri="{BB962C8B-B14F-4D97-AF65-F5344CB8AC3E}">
        <p14:creationId xmlns:p14="http://schemas.microsoft.com/office/powerpoint/2010/main" val="30842491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
          </p:nvPr>
        </p:nvSpPr>
        <p:spPr/>
        <p:txBody>
          <a:bodyPr/>
          <a:lstStyle/>
          <a:p>
            <a:fld id="{0999E1DB-E7F9-486F-9093-8A5D1B43E40F}" type="slidenum">
              <a:rPr lang="de-DE" smtClean="0"/>
              <a:pPr/>
              <a:t>35</a:t>
            </a:fld>
            <a:endParaRPr lang="de-DE" dirty="0"/>
          </a:p>
        </p:txBody>
      </p:sp>
      <p:sp>
        <p:nvSpPr>
          <p:cNvPr id="4" name="Titel 3"/>
          <p:cNvSpPr>
            <a:spLocks noGrp="1"/>
          </p:cNvSpPr>
          <p:nvPr>
            <p:ph type="title"/>
          </p:nvPr>
        </p:nvSpPr>
        <p:spPr>
          <a:xfrm>
            <a:off x="480061" y="383497"/>
            <a:ext cx="7063739" cy="385762"/>
          </a:xfrm>
        </p:spPr>
        <p:txBody>
          <a:bodyPr/>
          <a:lstStyle/>
          <a:p>
            <a:r>
              <a:rPr lang="de-DE" dirty="0"/>
              <a:t> </a:t>
            </a:r>
            <a:r>
              <a:rPr lang="de-DE" dirty="0" smtClean="0"/>
              <a:t>Zitat aus einer PDF-Dateien aufnehmen</a:t>
            </a:r>
            <a:endParaRPr lang="de-DE" dirty="0"/>
          </a:p>
        </p:txBody>
      </p:sp>
      <p:sp>
        <p:nvSpPr>
          <p:cNvPr id="7" name="Textplatzhalter 1"/>
          <p:cNvSpPr txBox="1">
            <a:spLocks/>
          </p:cNvSpPr>
          <p:nvPr/>
        </p:nvSpPr>
        <p:spPr>
          <a:xfrm>
            <a:off x="413386" y="1143002"/>
            <a:ext cx="3506608" cy="1476374"/>
          </a:xfrm>
          <a:prstGeom prst="rect">
            <a:avLst/>
          </a:prstGeom>
        </p:spPr>
        <p:txBody>
          <a:bodyPr>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Wingdings" panose="05000000000000000000" pitchFamily="2" charset="2"/>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anose="05000000000000000000" pitchFamily="2" charset="2"/>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sz="1800" dirty="0" smtClean="0"/>
          </a:p>
        </p:txBody>
      </p:sp>
      <p:sp>
        <p:nvSpPr>
          <p:cNvPr id="9" name="Titel 3"/>
          <p:cNvSpPr txBox="1">
            <a:spLocks/>
          </p:cNvSpPr>
          <p:nvPr/>
        </p:nvSpPr>
        <p:spPr>
          <a:xfrm>
            <a:off x="0" y="372297"/>
            <a:ext cx="313837" cy="385762"/>
          </a:xfrm>
          <a:prstGeom prst="rect">
            <a:avLst/>
          </a:prstGeom>
        </p:spPr>
        <p:txBody>
          <a:bodyPr/>
          <a:lstStyle>
            <a:lvl1pPr algn="l" defTabSz="914400" rtl="0" eaLnBrk="1" latinLnBrk="0" hangingPunct="1">
              <a:lnSpc>
                <a:spcPct val="90000"/>
              </a:lnSpc>
              <a:spcBef>
                <a:spcPct val="0"/>
              </a:spcBef>
              <a:buNone/>
              <a:defRPr sz="2000" b="0" kern="1200">
                <a:solidFill>
                  <a:schemeClr val="bg1">
                    <a:lumMod val="50000"/>
                  </a:schemeClr>
                </a:solidFill>
                <a:latin typeface="Arial" panose="020B0604020202020204" pitchFamily="34" charset="0"/>
                <a:ea typeface="+mj-ea"/>
                <a:cs typeface="Arial" panose="020B0604020202020204" pitchFamily="34" charset="0"/>
              </a:defRPr>
            </a:lvl1pPr>
          </a:lstStyle>
          <a:p>
            <a:r>
              <a:rPr lang="de-DE" dirty="0" smtClean="0">
                <a:solidFill>
                  <a:schemeClr val="accent3">
                    <a:lumMod val="75000"/>
                  </a:schemeClr>
                </a:solidFill>
              </a:rPr>
              <a:t>4</a:t>
            </a:r>
            <a:endParaRPr lang="de-DE" dirty="0">
              <a:solidFill>
                <a:schemeClr val="accent3">
                  <a:lumMod val="75000"/>
                </a:schemeClr>
              </a:solidFill>
            </a:endParaRP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658" y="769259"/>
            <a:ext cx="6782544" cy="3795444"/>
          </a:xfrm>
          <a:prstGeom prst="rect">
            <a:avLst/>
          </a:prstGeom>
          <a:effectLst>
            <a:outerShdw blurRad="190500" dist="50800" dir="5400000" algn="ctr" rotWithShape="0">
              <a:srgbClr val="000000">
                <a:alpha val="70000"/>
              </a:srgbClr>
            </a:outerShdw>
          </a:effectLst>
        </p:spPr>
      </p:pic>
      <p:sp>
        <p:nvSpPr>
          <p:cNvPr id="6" name="Rechteck 5"/>
          <p:cNvSpPr/>
          <p:nvPr/>
        </p:nvSpPr>
        <p:spPr>
          <a:xfrm>
            <a:off x="2029032" y="2523506"/>
            <a:ext cx="4063117" cy="1294411"/>
          </a:xfrm>
          <a:prstGeom prst="rect">
            <a:avLst/>
          </a:prstGeom>
          <a:noFill/>
          <a:ln>
            <a:solidFill>
              <a:schemeClr val="accent6"/>
            </a:solidFill>
          </a:ln>
          <a:effectLst>
            <a:outerShdw blurRad="190500" dist="50800" dir="5400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smtClean="0">
                <a:solidFill>
                  <a:schemeClr val="accent6"/>
                </a:solidFill>
              </a:rPr>
              <a:t>Der Text für das Zitat wird direkt aus der PDF-Datei übernommen.</a:t>
            </a:r>
          </a:p>
          <a:p>
            <a:pPr algn="ctr"/>
            <a:endParaRPr lang="de-DE" sz="1100" dirty="0" smtClean="0">
              <a:solidFill>
                <a:schemeClr val="accent6"/>
              </a:solidFill>
            </a:endParaRPr>
          </a:p>
          <a:p>
            <a:pPr algn="ctr"/>
            <a:r>
              <a:rPr lang="de-DE" sz="1100" dirty="0" smtClean="0">
                <a:solidFill>
                  <a:schemeClr val="accent6"/>
                </a:solidFill>
              </a:rPr>
              <a:t>Nur noch die Seitenzahl festhalten, die Anführungszeichen   auswählen und ggf. einen Titel für das Zitat vergeben.</a:t>
            </a:r>
          </a:p>
          <a:p>
            <a:pPr algn="ctr"/>
            <a:endParaRPr lang="de-DE" sz="1100" dirty="0">
              <a:solidFill>
                <a:schemeClr val="accent6"/>
              </a:solidFill>
            </a:endParaRPr>
          </a:p>
          <a:p>
            <a:pPr algn="ctr"/>
            <a:r>
              <a:rPr lang="de-DE" sz="1100" dirty="0" smtClean="0">
                <a:solidFill>
                  <a:schemeClr val="accent6"/>
                </a:solidFill>
              </a:rPr>
              <a:t>(Bei Bedarf kann eine Kategorie vergeben werden, um festzuhalten an welcher Stelle das Zitat später Verwendung finden soll.)</a:t>
            </a:r>
            <a:endParaRPr lang="de-DE" sz="1100" dirty="0">
              <a:solidFill>
                <a:schemeClr val="accent6"/>
              </a:solidFill>
            </a:endParaRPr>
          </a:p>
        </p:txBody>
      </p:sp>
      <p:cxnSp>
        <p:nvCxnSpPr>
          <p:cNvPr id="11" name="Gerade Verbindung mit Pfeil 10"/>
          <p:cNvCxnSpPr>
            <a:stCxn id="6" idx="1"/>
          </p:cNvCxnSpPr>
          <p:nvPr/>
        </p:nvCxnSpPr>
        <p:spPr>
          <a:xfrm flipH="1" flipV="1">
            <a:off x="1860606" y="1359674"/>
            <a:ext cx="168426" cy="181103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H="1" flipV="1">
            <a:off x="1073426" y="1939113"/>
            <a:ext cx="955606" cy="114997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flipH="1">
            <a:off x="1551229" y="3089083"/>
            <a:ext cx="477803" cy="67528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23119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fld id="{0999E1DB-E7F9-486F-9093-8A5D1B43E40F}" type="slidenum">
              <a:rPr lang="de-DE" smtClean="0"/>
              <a:pPr/>
              <a:t>36</a:t>
            </a:fld>
            <a:endParaRPr lang="de-DE" dirty="0"/>
          </a:p>
        </p:txBody>
      </p:sp>
      <p:sp>
        <p:nvSpPr>
          <p:cNvPr id="3" name="Titel 2"/>
          <p:cNvSpPr>
            <a:spLocks noGrp="1"/>
          </p:cNvSpPr>
          <p:nvPr>
            <p:ph type="title"/>
          </p:nvPr>
        </p:nvSpPr>
        <p:spPr>
          <a:xfrm>
            <a:off x="1510162" y="1134698"/>
            <a:ext cx="5913895" cy="450908"/>
          </a:xfrm>
        </p:spPr>
        <p:txBody>
          <a:bodyPr/>
          <a:lstStyle/>
          <a:p>
            <a:r>
              <a:rPr lang="de-DE" dirty="0" smtClean="0"/>
              <a:t>Aufgaben planen</a:t>
            </a:r>
            <a:endParaRPr lang="de-DE" dirty="0"/>
          </a:p>
        </p:txBody>
      </p:sp>
      <p:sp>
        <p:nvSpPr>
          <p:cNvPr id="4" name="Textplatzhalter 3"/>
          <p:cNvSpPr>
            <a:spLocks noGrp="1"/>
          </p:cNvSpPr>
          <p:nvPr>
            <p:ph type="body" sz="quarter" idx="10"/>
          </p:nvPr>
        </p:nvSpPr>
        <p:spPr>
          <a:xfrm>
            <a:off x="447443" y="875354"/>
            <a:ext cx="1062719" cy="2511425"/>
          </a:xfrm>
        </p:spPr>
        <p:txBody>
          <a:bodyPr/>
          <a:lstStyle/>
          <a:p>
            <a:r>
              <a:rPr lang="de-DE" dirty="0" smtClean="0">
                <a:ln w="25400" cmpd="dbl">
                  <a:solidFill>
                    <a:srgbClr val="FFC000"/>
                  </a:solidFill>
                </a:ln>
                <a:solidFill>
                  <a:srgbClr val="FFC000"/>
                </a:solidFill>
              </a:rPr>
              <a:t>5</a:t>
            </a:r>
            <a:endParaRPr lang="de-DE" dirty="0">
              <a:ln w="25400" cmpd="dbl">
                <a:solidFill>
                  <a:srgbClr val="FFC000"/>
                </a:solidFill>
              </a:ln>
              <a:solidFill>
                <a:srgbClr val="FFC000"/>
              </a:solidFill>
            </a:endParaRPr>
          </a:p>
        </p:txBody>
      </p:sp>
      <p:sp>
        <p:nvSpPr>
          <p:cNvPr id="5" name="Textfeld 4"/>
          <p:cNvSpPr txBox="1"/>
          <p:nvPr/>
        </p:nvSpPr>
        <p:spPr>
          <a:xfrm>
            <a:off x="1914279" y="1643968"/>
            <a:ext cx="5509778" cy="923330"/>
          </a:xfrm>
          <a:prstGeom prst="rect">
            <a:avLst/>
          </a:prstGeom>
          <a:noFill/>
        </p:spPr>
        <p:txBody>
          <a:bodyPr wrap="square" rtlCol="0">
            <a:spAutoFit/>
          </a:bodyPr>
          <a:lstStyle/>
          <a:p>
            <a:pPr marL="285750" indent="-285750">
              <a:buFont typeface="Wingdings" panose="05000000000000000000" pitchFamily="2" charset="2"/>
              <a:buChar char="Ø"/>
            </a:pPr>
            <a:r>
              <a:rPr lang="de-DE" dirty="0" smtClean="0">
                <a:hlinkClick r:id="rId2" action="ppaction://hlinksldjump"/>
              </a:rPr>
              <a:t>Teil 1:</a:t>
            </a:r>
            <a:r>
              <a:rPr lang="de-DE" dirty="0" smtClean="0"/>
              <a:t> Festlegen</a:t>
            </a:r>
          </a:p>
          <a:p>
            <a:pPr marL="285750" indent="-285750">
              <a:buFont typeface="Wingdings" panose="05000000000000000000" pitchFamily="2" charset="2"/>
              <a:buChar char="Ø"/>
            </a:pPr>
            <a:r>
              <a:rPr lang="de-DE" dirty="0" smtClean="0">
                <a:hlinkClick r:id="rId3" action="ppaction://hlinksldjump"/>
              </a:rPr>
              <a:t>Teil 2:</a:t>
            </a:r>
            <a:r>
              <a:rPr lang="de-DE" dirty="0" smtClean="0"/>
              <a:t> Eigene definieren</a:t>
            </a:r>
          </a:p>
          <a:p>
            <a:pPr marL="285750" indent="-285750">
              <a:buFont typeface="Wingdings" panose="05000000000000000000" pitchFamily="2" charset="2"/>
              <a:buChar char="Ø"/>
            </a:pPr>
            <a:r>
              <a:rPr lang="de-DE" dirty="0" smtClean="0">
                <a:hlinkClick r:id="rId4" action="ppaction://hlinksldjump"/>
              </a:rPr>
              <a:t>Teil </a:t>
            </a:r>
            <a:r>
              <a:rPr lang="de-DE" dirty="0">
                <a:hlinkClick r:id="rId4" action="ppaction://hlinksldjump"/>
              </a:rPr>
              <a:t>3:</a:t>
            </a:r>
            <a:r>
              <a:rPr lang="de-DE" dirty="0"/>
              <a:t> </a:t>
            </a:r>
            <a:r>
              <a:rPr lang="de-DE" dirty="0" smtClean="0"/>
              <a:t>Aufgabenübersicht</a:t>
            </a:r>
            <a:endParaRPr lang="de-DE" dirty="0"/>
          </a:p>
        </p:txBody>
      </p:sp>
    </p:spTree>
    <p:extLst>
      <p:ext uri="{BB962C8B-B14F-4D97-AF65-F5344CB8AC3E}">
        <p14:creationId xmlns:p14="http://schemas.microsoft.com/office/powerpoint/2010/main" val="24688873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
          </p:nvPr>
        </p:nvSpPr>
        <p:spPr/>
        <p:txBody>
          <a:bodyPr/>
          <a:lstStyle/>
          <a:p>
            <a:fld id="{0999E1DB-E7F9-486F-9093-8A5D1B43E40F}" type="slidenum">
              <a:rPr lang="de-DE" smtClean="0"/>
              <a:pPr/>
              <a:t>37</a:t>
            </a:fld>
            <a:endParaRPr lang="de-DE" dirty="0"/>
          </a:p>
        </p:txBody>
      </p:sp>
      <p:sp>
        <p:nvSpPr>
          <p:cNvPr id="4" name="Titel 3"/>
          <p:cNvSpPr>
            <a:spLocks noGrp="1"/>
          </p:cNvSpPr>
          <p:nvPr>
            <p:ph type="title"/>
          </p:nvPr>
        </p:nvSpPr>
        <p:spPr>
          <a:xfrm>
            <a:off x="480061" y="383497"/>
            <a:ext cx="7063739" cy="385762"/>
          </a:xfrm>
        </p:spPr>
        <p:txBody>
          <a:bodyPr/>
          <a:lstStyle/>
          <a:p>
            <a:r>
              <a:rPr lang="de-DE" dirty="0" smtClean="0"/>
              <a:t>Aufgaben festlegen  </a:t>
            </a:r>
            <a:endParaRPr lang="de-DE" dirty="0"/>
          </a:p>
        </p:txBody>
      </p:sp>
      <p:sp>
        <p:nvSpPr>
          <p:cNvPr id="8" name="Titel 3"/>
          <p:cNvSpPr txBox="1">
            <a:spLocks/>
          </p:cNvSpPr>
          <p:nvPr/>
        </p:nvSpPr>
        <p:spPr>
          <a:xfrm>
            <a:off x="0" y="372297"/>
            <a:ext cx="313837" cy="385762"/>
          </a:xfrm>
          <a:prstGeom prst="rect">
            <a:avLst/>
          </a:prstGeom>
        </p:spPr>
        <p:txBody>
          <a:bodyPr/>
          <a:lstStyle>
            <a:lvl1pPr algn="l" defTabSz="914400" rtl="0" eaLnBrk="1" latinLnBrk="0" hangingPunct="1">
              <a:lnSpc>
                <a:spcPct val="90000"/>
              </a:lnSpc>
              <a:spcBef>
                <a:spcPct val="0"/>
              </a:spcBef>
              <a:buNone/>
              <a:defRPr sz="2000" b="0" kern="1200">
                <a:solidFill>
                  <a:schemeClr val="bg1">
                    <a:lumMod val="50000"/>
                  </a:schemeClr>
                </a:solidFill>
                <a:latin typeface="Arial" panose="020B0604020202020204" pitchFamily="34" charset="0"/>
                <a:ea typeface="+mj-ea"/>
                <a:cs typeface="Arial" panose="020B0604020202020204" pitchFamily="34" charset="0"/>
              </a:defRPr>
            </a:lvl1pPr>
          </a:lstStyle>
          <a:p>
            <a:r>
              <a:rPr lang="de-DE" dirty="0">
                <a:solidFill>
                  <a:schemeClr val="accent3">
                    <a:lumMod val="75000"/>
                  </a:schemeClr>
                </a:solidFill>
              </a:rPr>
              <a:t>5</a:t>
            </a:r>
          </a:p>
        </p:txBody>
      </p:sp>
      <p:sp>
        <p:nvSpPr>
          <p:cNvPr id="9" name="Inhaltsplatzhalter 6"/>
          <p:cNvSpPr txBox="1">
            <a:spLocks/>
          </p:cNvSpPr>
          <p:nvPr/>
        </p:nvSpPr>
        <p:spPr>
          <a:xfrm>
            <a:off x="304313" y="807472"/>
            <a:ext cx="7144238" cy="8213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Wingdings" pitchFamily="2" charset="2"/>
              <a:buChar char="§"/>
              <a:defRPr/>
            </a:pPr>
            <a:r>
              <a:rPr lang="de-CH" sz="1800" dirty="0" smtClean="0">
                <a:solidFill>
                  <a:schemeClr val="tx1">
                    <a:lumMod val="65000"/>
                    <a:lumOff val="35000"/>
                  </a:schemeClr>
                </a:solidFill>
                <a:cs typeface="Tahoma" panose="020B0604030504040204" pitchFamily="34" charset="0"/>
              </a:rPr>
              <a:t>Jedem Titel können Aufgaben zugeordnet werden: Entleihen, kopieren, zurückbringen etc.</a:t>
            </a:r>
          </a:p>
          <a:p>
            <a:pPr>
              <a:spcBef>
                <a:spcPts val="0"/>
              </a:spcBef>
              <a:buFont typeface="Wingdings" pitchFamily="2" charset="2"/>
              <a:buChar char="§"/>
              <a:defRPr/>
            </a:pPr>
            <a:r>
              <a:rPr lang="de-CH" sz="1800" dirty="0" smtClean="0">
                <a:solidFill>
                  <a:schemeClr val="tx1">
                    <a:lumMod val="65000"/>
                    <a:lumOff val="35000"/>
                  </a:schemeClr>
                </a:solidFill>
                <a:cs typeface="Tahoma" panose="020B0604030504040204" pitchFamily="34" charset="0"/>
              </a:rPr>
              <a:t>Es können ebenso eigene Aufgaben definiert werden</a:t>
            </a: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b="27869"/>
          <a:stretch>
            <a:fillRect/>
          </a:stretch>
        </p:blipFill>
        <p:spPr bwMode="auto">
          <a:xfrm>
            <a:off x="738459" y="1653026"/>
            <a:ext cx="6546941" cy="321547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feld 12"/>
          <p:cNvSpPr txBox="1"/>
          <p:nvPr/>
        </p:nvSpPr>
        <p:spPr>
          <a:xfrm>
            <a:off x="2407677" y="4161202"/>
            <a:ext cx="1468755" cy="600164"/>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defRPr/>
            </a:pPr>
            <a:r>
              <a:rPr lang="de-DE" sz="1100" i="1" dirty="0">
                <a:solidFill>
                  <a:schemeClr val="accent6"/>
                </a:solidFill>
              </a:rPr>
              <a:t>Bei Bedarf können Prioritäten festgelegt werden</a:t>
            </a:r>
          </a:p>
        </p:txBody>
      </p:sp>
      <p:sp>
        <p:nvSpPr>
          <p:cNvPr id="14" name="Textfeld 13"/>
          <p:cNvSpPr txBox="1"/>
          <p:nvPr/>
        </p:nvSpPr>
        <p:spPr>
          <a:xfrm>
            <a:off x="5099570" y="3891697"/>
            <a:ext cx="1468755" cy="769441"/>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defRPr/>
            </a:pPr>
            <a:r>
              <a:rPr lang="de-DE" sz="1100" i="1" dirty="0">
                <a:solidFill>
                  <a:schemeClr val="accent6"/>
                </a:solidFill>
              </a:rPr>
              <a:t>Einzelne Aufgaben können mit einem Erledigungsdatum versehen werden.  </a:t>
            </a:r>
          </a:p>
        </p:txBody>
      </p:sp>
      <p:sp>
        <p:nvSpPr>
          <p:cNvPr id="15" name="Rechteck 14"/>
          <p:cNvSpPr/>
          <p:nvPr/>
        </p:nvSpPr>
        <p:spPr>
          <a:xfrm>
            <a:off x="4049787" y="3113533"/>
            <a:ext cx="198364" cy="21069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3113479" y="3260764"/>
            <a:ext cx="401245" cy="37778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4989904" y="2051089"/>
            <a:ext cx="620321" cy="18728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2740925" y="2348101"/>
            <a:ext cx="687958" cy="13862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9" name="Gerade Verbindung mit Pfeil 18"/>
          <p:cNvCxnSpPr>
            <a:stCxn id="14" idx="0"/>
          </p:cNvCxnSpPr>
          <p:nvPr/>
        </p:nvCxnSpPr>
        <p:spPr>
          <a:xfrm flipH="1" flipV="1">
            <a:off x="4275528" y="3199130"/>
            <a:ext cx="1558420" cy="692567"/>
          </a:xfrm>
          <a:prstGeom prst="straightConnector1">
            <a:avLst/>
          </a:prstGeom>
          <a:ln>
            <a:solidFill>
              <a:schemeClr val="accent6"/>
            </a:solidFill>
            <a:tailEnd type="triangle"/>
          </a:ln>
        </p:spPr>
        <p:style>
          <a:lnRef idx="1">
            <a:schemeClr val="accent2"/>
          </a:lnRef>
          <a:fillRef idx="0">
            <a:schemeClr val="accent2"/>
          </a:fillRef>
          <a:effectRef idx="0">
            <a:schemeClr val="accent2"/>
          </a:effectRef>
          <a:fontRef idx="minor">
            <a:schemeClr val="tx1"/>
          </a:fontRef>
        </p:style>
      </p:cxnSp>
      <p:cxnSp>
        <p:nvCxnSpPr>
          <p:cNvPr id="20" name="Gerade Verbindung mit Pfeil 19"/>
          <p:cNvCxnSpPr/>
          <p:nvPr/>
        </p:nvCxnSpPr>
        <p:spPr>
          <a:xfrm flipV="1">
            <a:off x="3203890" y="3663705"/>
            <a:ext cx="53463" cy="497497"/>
          </a:xfrm>
          <a:prstGeom prst="straightConnector1">
            <a:avLst/>
          </a:prstGeom>
          <a:ln>
            <a:solidFill>
              <a:schemeClr val="accent6"/>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05816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5"/>
          <p:cNvPicPr>
            <a:picLocks noChangeAspect="1" noChangeArrowheads="1"/>
          </p:cNvPicPr>
          <p:nvPr/>
        </p:nvPicPr>
        <p:blipFill>
          <a:blip r:embed="rId2">
            <a:extLst>
              <a:ext uri="{28A0092B-C50C-407E-A947-70E740481C1C}">
                <a14:useLocalDpi xmlns:a14="http://schemas.microsoft.com/office/drawing/2010/main" val="0"/>
              </a:ext>
            </a:extLst>
          </a:blip>
          <a:srcRect b="18227"/>
          <a:stretch>
            <a:fillRect/>
          </a:stretch>
        </p:blipFill>
        <p:spPr>
          <a:xfrm>
            <a:off x="480061" y="799263"/>
            <a:ext cx="6808786" cy="3952578"/>
          </a:xfrm>
          <a:prstGeom prst="rect">
            <a:avLst/>
          </a:prstGeom>
          <a:ln>
            <a:noFill/>
          </a:ln>
          <a:effectLst>
            <a:outerShdw blurRad="190500" algn="tl" rotWithShape="0">
              <a:srgbClr val="000000">
                <a:alpha val="70000"/>
              </a:srgbClr>
            </a:outerShdw>
          </a:effectLst>
        </p:spPr>
      </p:pic>
      <p:sp>
        <p:nvSpPr>
          <p:cNvPr id="3" name="Foliennummernplatzhalter 2"/>
          <p:cNvSpPr>
            <a:spLocks noGrp="1"/>
          </p:cNvSpPr>
          <p:nvPr>
            <p:ph type="sldNum" sz="quarter" idx="4"/>
          </p:nvPr>
        </p:nvSpPr>
        <p:spPr/>
        <p:txBody>
          <a:bodyPr/>
          <a:lstStyle/>
          <a:p>
            <a:fld id="{0999E1DB-E7F9-486F-9093-8A5D1B43E40F}" type="slidenum">
              <a:rPr lang="de-DE" smtClean="0"/>
              <a:pPr/>
              <a:t>38</a:t>
            </a:fld>
            <a:endParaRPr lang="de-DE" dirty="0"/>
          </a:p>
        </p:txBody>
      </p:sp>
      <p:sp>
        <p:nvSpPr>
          <p:cNvPr id="4" name="Titel 3"/>
          <p:cNvSpPr>
            <a:spLocks noGrp="1"/>
          </p:cNvSpPr>
          <p:nvPr>
            <p:ph type="title"/>
          </p:nvPr>
        </p:nvSpPr>
        <p:spPr>
          <a:xfrm>
            <a:off x="480061" y="383497"/>
            <a:ext cx="7063739" cy="385762"/>
          </a:xfrm>
        </p:spPr>
        <p:txBody>
          <a:bodyPr/>
          <a:lstStyle/>
          <a:p>
            <a:r>
              <a:rPr lang="de-DE" dirty="0" smtClean="0"/>
              <a:t>Eigene Aufgaben definieren </a:t>
            </a:r>
            <a:endParaRPr lang="de-DE" dirty="0"/>
          </a:p>
        </p:txBody>
      </p:sp>
      <p:sp>
        <p:nvSpPr>
          <p:cNvPr id="8" name="Titel 3"/>
          <p:cNvSpPr txBox="1">
            <a:spLocks/>
          </p:cNvSpPr>
          <p:nvPr/>
        </p:nvSpPr>
        <p:spPr>
          <a:xfrm>
            <a:off x="0" y="372297"/>
            <a:ext cx="313837" cy="385762"/>
          </a:xfrm>
          <a:prstGeom prst="rect">
            <a:avLst/>
          </a:prstGeom>
        </p:spPr>
        <p:txBody>
          <a:bodyPr/>
          <a:lstStyle>
            <a:lvl1pPr algn="l" defTabSz="914400" rtl="0" eaLnBrk="1" latinLnBrk="0" hangingPunct="1">
              <a:lnSpc>
                <a:spcPct val="90000"/>
              </a:lnSpc>
              <a:spcBef>
                <a:spcPct val="0"/>
              </a:spcBef>
              <a:buNone/>
              <a:defRPr sz="2000" b="0" kern="1200">
                <a:solidFill>
                  <a:schemeClr val="bg1">
                    <a:lumMod val="50000"/>
                  </a:schemeClr>
                </a:solidFill>
                <a:latin typeface="Arial" panose="020B0604020202020204" pitchFamily="34" charset="0"/>
                <a:ea typeface="+mj-ea"/>
                <a:cs typeface="Arial" panose="020B0604020202020204" pitchFamily="34" charset="0"/>
              </a:defRPr>
            </a:lvl1pPr>
          </a:lstStyle>
          <a:p>
            <a:r>
              <a:rPr lang="de-DE" dirty="0">
                <a:solidFill>
                  <a:schemeClr val="accent3">
                    <a:lumMod val="75000"/>
                  </a:schemeClr>
                </a:solidFill>
              </a:rPr>
              <a:t>5</a:t>
            </a:r>
          </a:p>
        </p:txBody>
      </p:sp>
      <p:sp>
        <p:nvSpPr>
          <p:cNvPr id="14" name="Textfeld 13"/>
          <p:cNvSpPr txBox="1"/>
          <p:nvPr/>
        </p:nvSpPr>
        <p:spPr>
          <a:xfrm>
            <a:off x="3754059" y="3500876"/>
            <a:ext cx="1320280" cy="261610"/>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defRPr/>
            </a:pPr>
            <a:r>
              <a:rPr lang="de-DE" sz="1100" dirty="0" smtClean="0">
                <a:solidFill>
                  <a:schemeClr val="accent6"/>
                </a:solidFill>
              </a:rPr>
              <a:t>Aufgabe eintragen</a:t>
            </a:r>
            <a:endParaRPr lang="de-DE" sz="1100" dirty="0">
              <a:solidFill>
                <a:schemeClr val="accent6"/>
              </a:solidFill>
            </a:endParaRPr>
          </a:p>
        </p:txBody>
      </p:sp>
      <p:sp>
        <p:nvSpPr>
          <p:cNvPr id="17" name="Rechteck 16"/>
          <p:cNvSpPr/>
          <p:nvPr/>
        </p:nvSpPr>
        <p:spPr>
          <a:xfrm>
            <a:off x="2359628" y="1685925"/>
            <a:ext cx="488347" cy="180974"/>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2579722" y="2852925"/>
            <a:ext cx="1039777" cy="166499"/>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9" name="Gerade Verbindung mit Pfeil 18"/>
          <p:cNvCxnSpPr/>
          <p:nvPr/>
        </p:nvCxnSpPr>
        <p:spPr>
          <a:xfrm flipH="1" flipV="1">
            <a:off x="3412368" y="3052835"/>
            <a:ext cx="683382" cy="423790"/>
          </a:xfrm>
          <a:prstGeom prst="straightConnector1">
            <a:avLst/>
          </a:prstGeom>
          <a:ln>
            <a:solidFill>
              <a:schemeClr val="accent6"/>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877187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b="59593"/>
          <a:stretch>
            <a:fillRect/>
          </a:stretch>
        </p:blipFill>
        <p:spPr>
          <a:xfrm>
            <a:off x="406400" y="1870540"/>
            <a:ext cx="7211719" cy="2500750"/>
          </a:xfrm>
          <a:prstGeom prst="rect">
            <a:avLst/>
          </a:prstGeom>
          <a:ln>
            <a:noFill/>
          </a:ln>
          <a:effectLst>
            <a:outerShdw blurRad="190500" algn="tl" rotWithShape="0">
              <a:srgbClr val="000000">
                <a:alpha val="70000"/>
              </a:srgbClr>
            </a:outerShdw>
          </a:effectLst>
        </p:spPr>
      </p:pic>
      <p:sp>
        <p:nvSpPr>
          <p:cNvPr id="2" name="Textplatzhalter 1"/>
          <p:cNvSpPr>
            <a:spLocks noGrp="1"/>
          </p:cNvSpPr>
          <p:nvPr>
            <p:ph type="body" sz="quarter" idx="14"/>
          </p:nvPr>
        </p:nvSpPr>
        <p:spPr>
          <a:xfrm>
            <a:off x="406400" y="792168"/>
            <a:ext cx="6909589" cy="3439886"/>
          </a:xfrm>
        </p:spPr>
        <p:txBody>
          <a:bodyPr/>
          <a:lstStyle/>
          <a:p>
            <a:pPr marL="285750" indent="-285750">
              <a:buFont typeface="Wingdings" panose="05000000000000000000" pitchFamily="2" charset="2"/>
              <a:buChar char="§"/>
            </a:pPr>
            <a:r>
              <a:rPr lang="de-DE" sz="1800" dirty="0" smtClean="0"/>
              <a:t>Unter dem Programmteil Aufgabenplanung erhalten Sie eine Übersicht der angelegten Aufgaben und können diese in Form einer Liste ausdrucken</a:t>
            </a:r>
          </a:p>
          <a:p>
            <a:pPr marL="285750" indent="-285750">
              <a:buFont typeface="Wingdings" panose="05000000000000000000" pitchFamily="2" charset="2"/>
              <a:buChar char="§"/>
            </a:pPr>
            <a:endParaRPr lang="de-DE" sz="1800" dirty="0" smtClean="0"/>
          </a:p>
          <a:p>
            <a:pPr marL="285750" indent="-285750">
              <a:buFont typeface="Wingdings" panose="05000000000000000000" pitchFamily="2" charset="2"/>
              <a:buChar char="§"/>
            </a:pPr>
            <a:endParaRPr lang="de-DE" sz="1800" dirty="0"/>
          </a:p>
        </p:txBody>
      </p:sp>
      <p:sp>
        <p:nvSpPr>
          <p:cNvPr id="3" name="Foliennummernplatzhalter 2"/>
          <p:cNvSpPr>
            <a:spLocks noGrp="1"/>
          </p:cNvSpPr>
          <p:nvPr>
            <p:ph type="sldNum" sz="quarter" idx="4"/>
          </p:nvPr>
        </p:nvSpPr>
        <p:spPr/>
        <p:txBody>
          <a:bodyPr/>
          <a:lstStyle/>
          <a:p>
            <a:fld id="{0999E1DB-E7F9-486F-9093-8A5D1B43E40F}" type="slidenum">
              <a:rPr lang="de-DE" smtClean="0"/>
              <a:pPr/>
              <a:t>39</a:t>
            </a:fld>
            <a:endParaRPr lang="de-DE" dirty="0"/>
          </a:p>
        </p:txBody>
      </p:sp>
      <p:sp>
        <p:nvSpPr>
          <p:cNvPr id="4" name="Titel 3"/>
          <p:cNvSpPr>
            <a:spLocks noGrp="1"/>
          </p:cNvSpPr>
          <p:nvPr>
            <p:ph type="title"/>
          </p:nvPr>
        </p:nvSpPr>
        <p:spPr/>
        <p:txBody>
          <a:bodyPr/>
          <a:lstStyle/>
          <a:p>
            <a:r>
              <a:rPr lang="de-DE" dirty="0" smtClean="0"/>
              <a:t>Aufgabenübersicht</a:t>
            </a:r>
            <a:endParaRPr lang="de-DE" dirty="0"/>
          </a:p>
        </p:txBody>
      </p:sp>
      <p:sp>
        <p:nvSpPr>
          <p:cNvPr id="8" name="Titel 3"/>
          <p:cNvSpPr txBox="1">
            <a:spLocks/>
          </p:cNvSpPr>
          <p:nvPr/>
        </p:nvSpPr>
        <p:spPr>
          <a:xfrm>
            <a:off x="0" y="372297"/>
            <a:ext cx="313837" cy="385762"/>
          </a:xfrm>
          <a:prstGeom prst="rect">
            <a:avLst/>
          </a:prstGeom>
        </p:spPr>
        <p:txBody>
          <a:bodyPr/>
          <a:lstStyle>
            <a:lvl1pPr algn="l" defTabSz="914400" rtl="0" eaLnBrk="1" latinLnBrk="0" hangingPunct="1">
              <a:lnSpc>
                <a:spcPct val="90000"/>
              </a:lnSpc>
              <a:spcBef>
                <a:spcPct val="0"/>
              </a:spcBef>
              <a:buNone/>
              <a:defRPr sz="2000" b="0" kern="1200">
                <a:solidFill>
                  <a:schemeClr val="bg1">
                    <a:lumMod val="50000"/>
                  </a:schemeClr>
                </a:solidFill>
                <a:latin typeface="Arial" panose="020B0604020202020204" pitchFamily="34" charset="0"/>
                <a:ea typeface="+mj-ea"/>
                <a:cs typeface="Arial" panose="020B0604020202020204" pitchFamily="34" charset="0"/>
              </a:defRPr>
            </a:lvl1pPr>
          </a:lstStyle>
          <a:p>
            <a:r>
              <a:rPr lang="de-DE" dirty="0">
                <a:solidFill>
                  <a:schemeClr val="accent3">
                    <a:lumMod val="75000"/>
                  </a:schemeClr>
                </a:solidFill>
              </a:rPr>
              <a:t>5</a:t>
            </a:r>
          </a:p>
        </p:txBody>
      </p:sp>
      <p:sp>
        <p:nvSpPr>
          <p:cNvPr id="14" name="Textfeld 13"/>
          <p:cNvSpPr txBox="1"/>
          <p:nvPr/>
        </p:nvSpPr>
        <p:spPr>
          <a:xfrm>
            <a:off x="4701354" y="3062433"/>
            <a:ext cx="1084641" cy="261610"/>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defRPr/>
            </a:pPr>
            <a:r>
              <a:rPr lang="de-DE" sz="1100" dirty="0" smtClean="0">
                <a:solidFill>
                  <a:schemeClr val="accent6"/>
                </a:solidFill>
              </a:rPr>
              <a:t>Druckfunktion</a:t>
            </a:r>
            <a:endParaRPr lang="de-DE" sz="1100" dirty="0">
              <a:solidFill>
                <a:schemeClr val="accent6"/>
              </a:solidFill>
            </a:endParaRPr>
          </a:p>
        </p:txBody>
      </p:sp>
      <p:sp>
        <p:nvSpPr>
          <p:cNvPr id="17" name="Rechteck 16"/>
          <p:cNvSpPr/>
          <p:nvPr/>
        </p:nvSpPr>
        <p:spPr>
          <a:xfrm>
            <a:off x="1924116" y="2091095"/>
            <a:ext cx="2212373" cy="5238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1409150" y="2353033"/>
            <a:ext cx="519889" cy="1617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9" name="Gerade Verbindung mit Pfeil 18"/>
          <p:cNvCxnSpPr/>
          <p:nvPr/>
        </p:nvCxnSpPr>
        <p:spPr>
          <a:xfrm flipH="1" flipV="1">
            <a:off x="3105064" y="2512111"/>
            <a:ext cx="1596290" cy="681127"/>
          </a:xfrm>
          <a:prstGeom prst="straightConnector1">
            <a:avLst/>
          </a:prstGeom>
          <a:ln>
            <a:solidFill>
              <a:schemeClr val="accent6"/>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64384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480061" y="927554"/>
            <a:ext cx="6909589" cy="3439886"/>
          </a:xfrm>
        </p:spPr>
        <p:txBody>
          <a:bodyPr/>
          <a:lstStyle/>
          <a:p>
            <a:pPr>
              <a:spcBef>
                <a:spcPts val="0"/>
              </a:spcBef>
            </a:pPr>
            <a:r>
              <a:rPr lang="de-DE" dirty="0" smtClean="0">
                <a:solidFill>
                  <a:schemeClr val="tx1"/>
                </a:solidFill>
                <a:latin typeface="HHU Celeste Sans" panose="020B0504040101020102" pitchFamily="34" charset="0"/>
              </a:rPr>
              <a:t>Citavi ist in zwei Versionen verfügbar. </a:t>
            </a:r>
          </a:p>
          <a:p>
            <a:pPr>
              <a:spcBef>
                <a:spcPts val="0"/>
              </a:spcBef>
            </a:pPr>
            <a:endParaRPr lang="de-DE" dirty="0" smtClean="0">
              <a:solidFill>
                <a:schemeClr val="tx1"/>
              </a:solidFill>
              <a:latin typeface="HHU Celeste Sans" panose="020B0504040101020102" pitchFamily="34" charset="0"/>
            </a:endParaRPr>
          </a:p>
          <a:p>
            <a:pPr>
              <a:spcBef>
                <a:spcPts val="0"/>
              </a:spcBef>
            </a:pPr>
            <a:r>
              <a:rPr lang="de-DE" b="1" dirty="0" smtClean="0">
                <a:solidFill>
                  <a:schemeClr val="tx1"/>
                </a:solidFill>
                <a:latin typeface="HHU Celeste Sans" panose="020B0504040101020102" pitchFamily="34" charset="0"/>
              </a:rPr>
              <a:t>Testversion</a:t>
            </a:r>
          </a:p>
          <a:p>
            <a:pPr marL="342900" indent="-342900">
              <a:spcBef>
                <a:spcPts val="0"/>
              </a:spcBef>
              <a:buFont typeface="Arial" panose="020B0604020202020204" pitchFamily="34" charset="0"/>
              <a:buChar char="•"/>
            </a:pPr>
            <a:r>
              <a:rPr lang="de-DE" dirty="0" smtClean="0">
                <a:solidFill>
                  <a:schemeClr val="tx1"/>
                </a:solidFill>
                <a:latin typeface="HHU Celeste Sans" panose="020B0504040101020102" pitchFamily="34" charset="0"/>
              </a:rPr>
              <a:t>Für 30 Tage kostenlos, </a:t>
            </a:r>
            <a:r>
              <a:rPr lang="de-DE" smtClean="0">
                <a:solidFill>
                  <a:schemeClr val="tx1"/>
                </a:solidFill>
                <a:latin typeface="HHU Celeste Sans" panose="020B0504040101020102" pitchFamily="34" charset="0"/>
              </a:rPr>
              <a:t>anschließend kostenpflichtig</a:t>
            </a:r>
            <a:endParaRPr lang="de-DE" dirty="0" smtClean="0">
              <a:solidFill>
                <a:schemeClr val="tx1"/>
              </a:solidFill>
              <a:latin typeface="HHU Celeste Sans" panose="020B0504040101020102" pitchFamily="34" charset="0"/>
            </a:endParaRPr>
          </a:p>
          <a:p>
            <a:pPr>
              <a:spcBef>
                <a:spcPts val="0"/>
              </a:spcBef>
            </a:pPr>
            <a:endParaRPr lang="de-DE" dirty="0">
              <a:solidFill>
                <a:schemeClr val="tx1"/>
              </a:solidFill>
              <a:latin typeface="HHU Celeste Sans" panose="020B0504040101020102" pitchFamily="34" charset="0"/>
            </a:endParaRPr>
          </a:p>
          <a:p>
            <a:pPr>
              <a:spcBef>
                <a:spcPts val="0"/>
              </a:spcBef>
            </a:pPr>
            <a:r>
              <a:rPr lang="de-DE" b="1" dirty="0" smtClean="0">
                <a:solidFill>
                  <a:schemeClr val="tx1"/>
                </a:solidFill>
                <a:latin typeface="HHU Celeste Sans" panose="020B0504040101020102" pitchFamily="34" charset="0"/>
              </a:rPr>
              <a:t>Lizenzversion</a:t>
            </a:r>
          </a:p>
          <a:p>
            <a:pPr marL="342900" indent="-342900">
              <a:spcBef>
                <a:spcPts val="0"/>
              </a:spcBef>
              <a:buFont typeface="Arial" panose="020B0604020202020204" pitchFamily="34" charset="0"/>
              <a:buChar char="•"/>
            </a:pPr>
            <a:r>
              <a:rPr lang="de-DE" dirty="0" smtClean="0">
                <a:solidFill>
                  <a:schemeClr val="tx1"/>
                </a:solidFill>
                <a:latin typeface="HHU Celeste Sans" panose="020B0504040101020102" pitchFamily="34" charset="0"/>
              </a:rPr>
              <a:t>Keine Speicherbegrenzung pro Projekt</a:t>
            </a:r>
          </a:p>
          <a:p>
            <a:pPr marL="342900" indent="-342900">
              <a:spcBef>
                <a:spcPts val="0"/>
              </a:spcBef>
              <a:buFont typeface="Arial" panose="020B0604020202020204" pitchFamily="34" charset="0"/>
              <a:buChar char="•"/>
            </a:pPr>
            <a:r>
              <a:rPr lang="de-DE" dirty="0" smtClean="0">
                <a:solidFill>
                  <a:schemeClr val="tx1"/>
                </a:solidFill>
                <a:latin typeface="HHU Celeste Sans" panose="020B0504040101020102" pitchFamily="34" charset="0"/>
              </a:rPr>
              <a:t>Möglichkeit zur Nutzung der Citavi-Cloud</a:t>
            </a:r>
          </a:p>
          <a:p>
            <a:pPr>
              <a:spcBef>
                <a:spcPts val="0"/>
              </a:spcBef>
            </a:pPr>
            <a:endParaRPr lang="de-DE" dirty="0" smtClean="0">
              <a:solidFill>
                <a:schemeClr val="tx1"/>
              </a:solidFill>
              <a:latin typeface="HHU Celeste Sans" panose="020B0504040101020102" pitchFamily="34" charset="0"/>
            </a:endParaRPr>
          </a:p>
          <a:p>
            <a:pPr>
              <a:spcBef>
                <a:spcPts val="0"/>
              </a:spcBef>
            </a:pPr>
            <a:r>
              <a:rPr lang="de-DE" dirty="0" smtClean="0">
                <a:solidFill>
                  <a:schemeClr val="tx1"/>
                </a:solidFill>
                <a:latin typeface="HHU Celeste Sans" panose="020B0504040101020102" pitchFamily="34" charset="0"/>
              </a:rPr>
              <a:t>Bei beiden Versionen sind alle sonstigen Funktionen verfügbar!</a:t>
            </a:r>
            <a:endParaRPr lang="de-DE" dirty="0">
              <a:solidFill>
                <a:schemeClr val="tx1"/>
              </a:solidFill>
              <a:latin typeface="HHU Celeste Sans" panose="020B0504040101020102" pitchFamily="34" charset="0"/>
            </a:endParaRPr>
          </a:p>
          <a:p>
            <a:endParaRPr lang="de-DE" dirty="0"/>
          </a:p>
        </p:txBody>
      </p:sp>
      <p:sp>
        <p:nvSpPr>
          <p:cNvPr id="3" name="Foliennummernplatzhalter 2"/>
          <p:cNvSpPr>
            <a:spLocks noGrp="1"/>
          </p:cNvSpPr>
          <p:nvPr>
            <p:ph type="sldNum" sz="quarter" idx="4"/>
          </p:nvPr>
        </p:nvSpPr>
        <p:spPr/>
        <p:txBody>
          <a:bodyPr/>
          <a:lstStyle/>
          <a:p>
            <a:fld id="{0999E1DB-E7F9-486F-9093-8A5D1B43E40F}" type="slidenum">
              <a:rPr lang="de-DE" smtClean="0"/>
              <a:pPr/>
              <a:t>4</a:t>
            </a:fld>
            <a:endParaRPr lang="de-DE" dirty="0"/>
          </a:p>
        </p:txBody>
      </p:sp>
      <p:sp>
        <p:nvSpPr>
          <p:cNvPr id="4" name="Titel 3"/>
          <p:cNvSpPr>
            <a:spLocks noGrp="1"/>
          </p:cNvSpPr>
          <p:nvPr>
            <p:ph type="title"/>
          </p:nvPr>
        </p:nvSpPr>
        <p:spPr/>
        <p:txBody>
          <a:bodyPr/>
          <a:lstStyle/>
          <a:p>
            <a:r>
              <a:rPr lang="de-DE" dirty="0" err="1" smtClean="0"/>
              <a:t>Citavi</a:t>
            </a:r>
            <a:r>
              <a:rPr lang="de-DE" dirty="0" smtClean="0"/>
              <a:t> </a:t>
            </a:r>
            <a:r>
              <a:rPr lang="de-DE" dirty="0" err="1" smtClean="0"/>
              <a:t>free</a:t>
            </a:r>
            <a:r>
              <a:rPr lang="de-DE" dirty="0"/>
              <a:t> </a:t>
            </a:r>
            <a:r>
              <a:rPr lang="de-DE" dirty="0" smtClean="0"/>
              <a:t>und Campuslizenz</a:t>
            </a:r>
            <a:endParaRPr lang="de-DE" dirty="0"/>
          </a:p>
        </p:txBody>
      </p:sp>
      <p:sp>
        <p:nvSpPr>
          <p:cNvPr id="5" name="Titel 3"/>
          <p:cNvSpPr txBox="1">
            <a:spLocks/>
          </p:cNvSpPr>
          <p:nvPr/>
        </p:nvSpPr>
        <p:spPr>
          <a:xfrm>
            <a:off x="0" y="372297"/>
            <a:ext cx="313837" cy="385762"/>
          </a:xfrm>
          <a:prstGeom prst="rect">
            <a:avLst/>
          </a:prstGeom>
        </p:spPr>
        <p:txBody>
          <a:bodyPr/>
          <a:lstStyle>
            <a:lvl1pPr algn="l" defTabSz="914400" rtl="0" eaLnBrk="1" latinLnBrk="0" hangingPunct="1">
              <a:lnSpc>
                <a:spcPct val="90000"/>
              </a:lnSpc>
              <a:spcBef>
                <a:spcPct val="0"/>
              </a:spcBef>
              <a:buNone/>
              <a:defRPr sz="2000" b="0" kern="1200">
                <a:solidFill>
                  <a:schemeClr val="bg1">
                    <a:lumMod val="50000"/>
                  </a:schemeClr>
                </a:solidFill>
                <a:latin typeface="Arial" panose="020B0604020202020204" pitchFamily="34" charset="0"/>
                <a:ea typeface="+mj-ea"/>
                <a:cs typeface="Arial" panose="020B0604020202020204" pitchFamily="34" charset="0"/>
              </a:defRPr>
            </a:lvl1pPr>
          </a:lstStyle>
          <a:p>
            <a:r>
              <a:rPr lang="de-DE" dirty="0" smtClean="0">
                <a:solidFill>
                  <a:schemeClr val="accent3">
                    <a:lumMod val="75000"/>
                  </a:schemeClr>
                </a:solidFill>
              </a:rPr>
              <a:t>1</a:t>
            </a:r>
            <a:endParaRPr lang="de-DE" dirty="0">
              <a:solidFill>
                <a:schemeClr val="accent3">
                  <a:lumMod val="75000"/>
                </a:schemeClr>
              </a:solidFill>
            </a:endParaRPr>
          </a:p>
        </p:txBody>
      </p:sp>
    </p:spTree>
    <p:extLst>
      <p:ext uri="{BB962C8B-B14F-4D97-AF65-F5344CB8AC3E}">
        <p14:creationId xmlns:p14="http://schemas.microsoft.com/office/powerpoint/2010/main" val="1011098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fld id="{0999E1DB-E7F9-486F-9093-8A5D1B43E40F}" type="slidenum">
              <a:rPr lang="de-DE" smtClean="0"/>
              <a:pPr/>
              <a:t>40</a:t>
            </a:fld>
            <a:endParaRPr lang="de-DE" dirty="0"/>
          </a:p>
        </p:txBody>
      </p:sp>
      <p:sp>
        <p:nvSpPr>
          <p:cNvPr id="3" name="Titel 2"/>
          <p:cNvSpPr>
            <a:spLocks noGrp="1"/>
          </p:cNvSpPr>
          <p:nvPr>
            <p:ph type="title"/>
          </p:nvPr>
        </p:nvSpPr>
        <p:spPr>
          <a:xfrm>
            <a:off x="1510162" y="1134698"/>
            <a:ext cx="5913895" cy="450908"/>
          </a:xfrm>
        </p:spPr>
        <p:txBody>
          <a:bodyPr/>
          <a:lstStyle/>
          <a:p>
            <a:r>
              <a:rPr lang="de-DE" dirty="0" smtClean="0"/>
              <a:t>Zitieren</a:t>
            </a:r>
            <a:endParaRPr lang="de-DE" dirty="0"/>
          </a:p>
        </p:txBody>
      </p:sp>
      <p:sp>
        <p:nvSpPr>
          <p:cNvPr id="4" name="Textplatzhalter 3"/>
          <p:cNvSpPr>
            <a:spLocks noGrp="1"/>
          </p:cNvSpPr>
          <p:nvPr>
            <p:ph type="body" sz="quarter" idx="10"/>
          </p:nvPr>
        </p:nvSpPr>
        <p:spPr>
          <a:xfrm>
            <a:off x="447443" y="875354"/>
            <a:ext cx="1062719" cy="2511425"/>
          </a:xfrm>
        </p:spPr>
        <p:txBody>
          <a:bodyPr/>
          <a:lstStyle/>
          <a:p>
            <a:r>
              <a:rPr lang="de-DE" dirty="0"/>
              <a:t>6</a:t>
            </a:r>
          </a:p>
        </p:txBody>
      </p:sp>
      <p:sp>
        <p:nvSpPr>
          <p:cNvPr id="5" name="Textfeld 4"/>
          <p:cNvSpPr txBox="1"/>
          <p:nvPr/>
        </p:nvSpPr>
        <p:spPr>
          <a:xfrm>
            <a:off x="1914279" y="1643968"/>
            <a:ext cx="5509778" cy="2308324"/>
          </a:xfrm>
          <a:prstGeom prst="rect">
            <a:avLst/>
          </a:prstGeom>
          <a:noFill/>
        </p:spPr>
        <p:txBody>
          <a:bodyPr wrap="square" rtlCol="0">
            <a:spAutoFit/>
          </a:bodyPr>
          <a:lstStyle/>
          <a:p>
            <a:pPr marL="285750" indent="-285750">
              <a:buFont typeface="Wingdings" panose="05000000000000000000" pitchFamily="2" charset="2"/>
              <a:buChar char="Ø"/>
            </a:pPr>
            <a:r>
              <a:rPr lang="de-DE" dirty="0" smtClean="0">
                <a:hlinkClick r:id="rId2" action="ppaction://hlinksldjump"/>
              </a:rPr>
              <a:t>Teil 1:</a:t>
            </a:r>
            <a:r>
              <a:rPr lang="de-DE" dirty="0" smtClean="0"/>
              <a:t> Zitationsstil</a:t>
            </a:r>
          </a:p>
          <a:p>
            <a:pPr marL="742950" lvl="1" indent="-285750">
              <a:buFont typeface="Arial" panose="020B0604020202020204" pitchFamily="34" charset="0"/>
              <a:buChar char="•"/>
            </a:pPr>
            <a:r>
              <a:rPr lang="de-DE" dirty="0" smtClean="0"/>
              <a:t>Zitationsstil wählen</a:t>
            </a:r>
          </a:p>
          <a:p>
            <a:pPr marL="742950" lvl="1" indent="-285750">
              <a:buFont typeface="Arial" panose="020B0604020202020204" pitchFamily="34" charset="0"/>
              <a:buChar char="•"/>
            </a:pPr>
            <a:r>
              <a:rPr lang="de-DE" dirty="0" smtClean="0"/>
              <a:t>Zitationsstil bearbeiten</a:t>
            </a:r>
          </a:p>
          <a:p>
            <a:pPr marL="742950" lvl="1" indent="-285750">
              <a:buFont typeface="Arial" panose="020B0604020202020204" pitchFamily="34" charset="0"/>
              <a:buChar char="•"/>
            </a:pPr>
            <a:r>
              <a:rPr lang="de-DE" dirty="0" smtClean="0"/>
              <a:t>Zitationsstil neu erstellen</a:t>
            </a:r>
          </a:p>
          <a:p>
            <a:pPr marL="285750" indent="-285750">
              <a:buFont typeface="Wingdings" panose="05000000000000000000" pitchFamily="2" charset="2"/>
              <a:buChar char="Ø"/>
            </a:pPr>
            <a:r>
              <a:rPr lang="de-DE" dirty="0" smtClean="0">
                <a:hlinkClick r:id="rId3" action="ppaction://hlinksldjump"/>
              </a:rPr>
              <a:t>Teil 2:</a:t>
            </a:r>
            <a:r>
              <a:rPr lang="de-DE" dirty="0" smtClean="0"/>
              <a:t> Zitieren im eigenen Dokument</a:t>
            </a:r>
          </a:p>
          <a:p>
            <a:pPr marL="742950" lvl="1" indent="-285750">
              <a:buFont typeface="Arial" panose="020B0604020202020204" pitchFamily="34" charset="0"/>
              <a:buChar char="•"/>
            </a:pPr>
            <a:r>
              <a:rPr lang="de-DE" dirty="0" smtClean="0"/>
              <a:t>Mit dem Word-Add-In</a:t>
            </a:r>
          </a:p>
          <a:p>
            <a:pPr marL="742950" lvl="1" indent="-285750">
              <a:buFont typeface="Arial" panose="020B0604020202020204" pitchFamily="34" charset="0"/>
              <a:buChar char="•"/>
            </a:pPr>
            <a:r>
              <a:rPr lang="de-DE" dirty="0" smtClean="0"/>
              <a:t>Mit dem Publikationsassistenten </a:t>
            </a:r>
          </a:p>
          <a:p>
            <a:pPr lvl="1"/>
            <a:endParaRPr lang="de-DE" dirty="0" smtClean="0"/>
          </a:p>
        </p:txBody>
      </p:sp>
    </p:spTree>
    <p:extLst>
      <p:ext uri="{BB962C8B-B14F-4D97-AF65-F5344CB8AC3E}">
        <p14:creationId xmlns:p14="http://schemas.microsoft.com/office/powerpoint/2010/main" val="14453436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
          </p:nvPr>
        </p:nvSpPr>
        <p:spPr/>
        <p:txBody>
          <a:bodyPr/>
          <a:lstStyle/>
          <a:p>
            <a:fld id="{0999E1DB-E7F9-486F-9093-8A5D1B43E40F}" type="slidenum">
              <a:rPr lang="de-DE" smtClean="0"/>
              <a:pPr/>
              <a:t>41</a:t>
            </a:fld>
            <a:endParaRPr lang="de-DE" dirty="0"/>
          </a:p>
        </p:txBody>
      </p:sp>
      <p:sp>
        <p:nvSpPr>
          <p:cNvPr id="4" name="Titel 3"/>
          <p:cNvSpPr>
            <a:spLocks noGrp="1"/>
          </p:cNvSpPr>
          <p:nvPr>
            <p:ph type="title"/>
          </p:nvPr>
        </p:nvSpPr>
        <p:spPr/>
        <p:txBody>
          <a:bodyPr/>
          <a:lstStyle/>
          <a:p>
            <a:r>
              <a:rPr lang="de-DE" dirty="0" smtClean="0"/>
              <a:t>Zitieren – Zitationsstil</a:t>
            </a:r>
            <a:endParaRPr lang="de-DE" dirty="0"/>
          </a:p>
        </p:txBody>
      </p:sp>
      <p:grpSp>
        <p:nvGrpSpPr>
          <p:cNvPr id="24" name="Gruppieren 23"/>
          <p:cNvGrpSpPr/>
          <p:nvPr/>
        </p:nvGrpSpPr>
        <p:grpSpPr>
          <a:xfrm>
            <a:off x="1334086" y="1886113"/>
            <a:ext cx="5381625" cy="1400177"/>
            <a:chOff x="1276936" y="1219363"/>
            <a:chExt cx="5381625" cy="1400177"/>
          </a:xfrm>
        </p:grpSpPr>
        <p:sp>
          <p:nvSpPr>
            <p:cNvPr id="19" name="Sechseck 18">
              <a:hlinkClick r:id="rId3" action="ppaction://hlinksldjump"/>
            </p:cNvPr>
            <p:cNvSpPr/>
            <p:nvPr/>
          </p:nvSpPr>
          <p:spPr>
            <a:xfrm>
              <a:off x="1276936" y="1219365"/>
              <a:ext cx="1647825" cy="1400175"/>
            </a:xfrm>
            <a:prstGeom prst="hexagon">
              <a:avLst/>
            </a:prstGeom>
            <a:solidFill>
              <a:srgbClr val="990000"/>
            </a:solidFill>
            <a:ln>
              <a:noFill/>
            </a:ln>
            <a:effectLst>
              <a:outerShdw blurRad="149987" dist="250190" dir="8460000" algn="ctr">
                <a:srgbClr val="000000">
                  <a:alpha val="28000"/>
                </a:srgbClr>
              </a:outerShdw>
            </a:effectLst>
            <a:scene3d>
              <a:camera prst="orthographicFront"/>
              <a:lightRig rig="flat"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Stil wählen</a:t>
              </a:r>
              <a:endParaRPr lang="de-DE" sz="1400" dirty="0"/>
            </a:p>
          </p:txBody>
        </p:sp>
        <p:sp>
          <p:nvSpPr>
            <p:cNvPr id="20" name="Sechseck 19">
              <a:hlinkClick r:id="rId4" action="ppaction://hlinksldjump"/>
            </p:cNvPr>
            <p:cNvSpPr/>
            <p:nvPr/>
          </p:nvSpPr>
          <p:spPr>
            <a:xfrm>
              <a:off x="3143836" y="1219364"/>
              <a:ext cx="1647825" cy="1400175"/>
            </a:xfrm>
            <a:prstGeom prst="hexagon">
              <a:avLst/>
            </a:prstGeom>
            <a:solidFill>
              <a:srgbClr val="CC0000"/>
            </a:solidFill>
            <a:ln>
              <a:noFill/>
            </a:ln>
            <a:effectLst>
              <a:outerShdw blurRad="149987" dist="250190" dir="8460000" algn="ctr">
                <a:srgbClr val="000000">
                  <a:alpha val="28000"/>
                </a:srgbClr>
              </a:outerShdw>
            </a:effectLst>
            <a:scene3d>
              <a:camera prst="orthographicFront"/>
              <a:lightRig rig="flat"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Stil bearbeiten</a:t>
              </a:r>
              <a:endParaRPr lang="de-DE" sz="1400" dirty="0"/>
            </a:p>
          </p:txBody>
        </p:sp>
        <p:sp>
          <p:nvSpPr>
            <p:cNvPr id="21" name="Sechseck 20">
              <a:hlinkClick r:id="rId5" action="ppaction://hlinksldjump"/>
            </p:cNvPr>
            <p:cNvSpPr/>
            <p:nvPr/>
          </p:nvSpPr>
          <p:spPr>
            <a:xfrm>
              <a:off x="5010736" y="1219363"/>
              <a:ext cx="1647825" cy="1400175"/>
            </a:xfrm>
            <a:prstGeom prst="hexagon">
              <a:avLst/>
            </a:prstGeom>
            <a:solidFill>
              <a:srgbClr val="FF0000"/>
            </a:solidFill>
            <a:ln>
              <a:noFill/>
            </a:ln>
            <a:effectLst>
              <a:outerShdw blurRad="149987" dist="250190" dir="8460000" algn="ctr">
                <a:srgbClr val="000000">
                  <a:alpha val="28000"/>
                </a:srgbClr>
              </a:outerShdw>
            </a:effectLst>
            <a:scene3d>
              <a:camera prst="orthographicFront"/>
              <a:lightRig rig="flat"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Stil neu erstellen</a:t>
              </a:r>
              <a:endParaRPr lang="de-DE" sz="1400" dirty="0"/>
            </a:p>
          </p:txBody>
        </p:sp>
      </p:grpSp>
      <p:sp>
        <p:nvSpPr>
          <p:cNvPr id="25" name="Titel 3"/>
          <p:cNvSpPr txBox="1">
            <a:spLocks/>
          </p:cNvSpPr>
          <p:nvPr/>
        </p:nvSpPr>
        <p:spPr>
          <a:xfrm>
            <a:off x="0" y="372297"/>
            <a:ext cx="313837" cy="385762"/>
          </a:xfrm>
          <a:prstGeom prst="rect">
            <a:avLst/>
          </a:prstGeom>
        </p:spPr>
        <p:txBody>
          <a:bodyPr/>
          <a:lstStyle>
            <a:lvl1pPr algn="l" defTabSz="914400" rtl="0" eaLnBrk="1" latinLnBrk="0" hangingPunct="1">
              <a:lnSpc>
                <a:spcPct val="90000"/>
              </a:lnSpc>
              <a:spcBef>
                <a:spcPct val="0"/>
              </a:spcBef>
              <a:buNone/>
              <a:defRPr sz="2000" b="0" kern="1200">
                <a:solidFill>
                  <a:schemeClr val="bg1">
                    <a:lumMod val="50000"/>
                  </a:schemeClr>
                </a:solidFill>
                <a:latin typeface="Arial" panose="020B0604020202020204" pitchFamily="34" charset="0"/>
                <a:ea typeface="+mj-ea"/>
                <a:cs typeface="Arial" panose="020B0604020202020204" pitchFamily="34" charset="0"/>
              </a:defRPr>
            </a:lvl1pPr>
          </a:lstStyle>
          <a:p>
            <a:r>
              <a:rPr lang="de-DE" dirty="0" smtClean="0">
                <a:solidFill>
                  <a:schemeClr val="accent3">
                    <a:lumMod val="75000"/>
                  </a:schemeClr>
                </a:solidFill>
              </a:rPr>
              <a:t>6</a:t>
            </a:r>
            <a:endParaRPr lang="de-DE" dirty="0">
              <a:solidFill>
                <a:schemeClr val="accent3">
                  <a:lumMod val="75000"/>
                </a:schemeClr>
              </a:solidFill>
            </a:endParaRPr>
          </a:p>
        </p:txBody>
      </p:sp>
    </p:spTree>
    <p:extLst>
      <p:ext uri="{BB962C8B-B14F-4D97-AF65-F5344CB8AC3E}">
        <p14:creationId xmlns:p14="http://schemas.microsoft.com/office/powerpoint/2010/main" val="34415662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
          </p:nvPr>
        </p:nvSpPr>
        <p:spPr/>
        <p:txBody>
          <a:bodyPr/>
          <a:lstStyle/>
          <a:p>
            <a:fld id="{0999E1DB-E7F9-486F-9093-8A5D1B43E40F}" type="slidenum">
              <a:rPr lang="de-DE" smtClean="0"/>
              <a:pPr/>
              <a:t>42</a:t>
            </a:fld>
            <a:endParaRPr lang="de-DE" dirty="0"/>
          </a:p>
        </p:txBody>
      </p:sp>
      <p:sp>
        <p:nvSpPr>
          <p:cNvPr id="4" name="Titel 3"/>
          <p:cNvSpPr>
            <a:spLocks noGrp="1"/>
          </p:cNvSpPr>
          <p:nvPr>
            <p:ph type="title"/>
          </p:nvPr>
        </p:nvSpPr>
        <p:spPr/>
        <p:txBody>
          <a:bodyPr/>
          <a:lstStyle/>
          <a:p>
            <a:r>
              <a:rPr lang="de-DE" dirty="0" smtClean="0"/>
              <a:t>Einen bekannten Zitationsstil suchen</a:t>
            </a:r>
            <a:endParaRPr lang="de-DE" dirty="0"/>
          </a:p>
        </p:txBody>
      </p:sp>
      <p:sp>
        <p:nvSpPr>
          <p:cNvPr id="8" name="Inhaltsplatzhalter 2"/>
          <p:cNvSpPr txBox="1">
            <a:spLocks/>
          </p:cNvSpPr>
          <p:nvPr/>
        </p:nvSpPr>
        <p:spPr>
          <a:xfrm>
            <a:off x="480061" y="787482"/>
            <a:ext cx="7188200" cy="12704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de-DE" altLang="de-DE" sz="1600" dirty="0">
                <a:solidFill>
                  <a:schemeClr val="tx1">
                    <a:lumMod val="65000"/>
                    <a:lumOff val="35000"/>
                  </a:schemeClr>
                </a:solidFill>
              </a:rPr>
              <a:t>Wählen Sie die folgenden Punkte: „Zitation“, „Zitationsstile“ und „Zitationsstil wechseln</a:t>
            </a:r>
            <a:r>
              <a:rPr lang="de-DE" altLang="de-DE" sz="1600" dirty="0" smtClean="0">
                <a:solidFill>
                  <a:schemeClr val="tx1">
                    <a:lumMod val="65000"/>
                    <a:lumOff val="35000"/>
                  </a:schemeClr>
                </a:solidFill>
              </a:rPr>
              <a:t>“ (über das grüne Pluszeichen nach einem bekannten Zitationsstil z.B. MLA suchen) </a:t>
            </a:r>
            <a:endParaRPr lang="de-DE" altLang="de-DE" sz="1600" dirty="0">
              <a:solidFill>
                <a:schemeClr val="tx1">
                  <a:lumMod val="65000"/>
                  <a:lumOff val="35000"/>
                </a:schemeClr>
              </a:solidFill>
            </a:endParaRPr>
          </a:p>
          <a:p>
            <a:pPr marL="0" indent="0">
              <a:spcBef>
                <a:spcPts val="0"/>
              </a:spcBef>
              <a:buNone/>
            </a:pPr>
            <a:endParaRPr lang="de-DE" altLang="de-DE" sz="1800" dirty="0" smtClean="0">
              <a:solidFill>
                <a:schemeClr val="tx1">
                  <a:lumMod val="65000"/>
                  <a:lumOff val="35000"/>
                </a:schemeClr>
              </a:solidFill>
            </a:endParaRPr>
          </a:p>
        </p:txBody>
      </p:sp>
      <p:sp>
        <p:nvSpPr>
          <p:cNvPr id="10" name="Titel 3"/>
          <p:cNvSpPr txBox="1">
            <a:spLocks/>
          </p:cNvSpPr>
          <p:nvPr/>
        </p:nvSpPr>
        <p:spPr>
          <a:xfrm>
            <a:off x="0" y="372297"/>
            <a:ext cx="313837" cy="385762"/>
          </a:xfrm>
          <a:prstGeom prst="rect">
            <a:avLst/>
          </a:prstGeom>
        </p:spPr>
        <p:txBody>
          <a:bodyPr/>
          <a:lstStyle>
            <a:lvl1pPr algn="l" defTabSz="914400" rtl="0" eaLnBrk="1" latinLnBrk="0" hangingPunct="1">
              <a:lnSpc>
                <a:spcPct val="90000"/>
              </a:lnSpc>
              <a:spcBef>
                <a:spcPct val="0"/>
              </a:spcBef>
              <a:buNone/>
              <a:defRPr sz="2000" b="0" kern="1200">
                <a:solidFill>
                  <a:schemeClr val="bg1">
                    <a:lumMod val="50000"/>
                  </a:schemeClr>
                </a:solidFill>
                <a:latin typeface="Arial" panose="020B0604020202020204" pitchFamily="34" charset="0"/>
                <a:ea typeface="+mj-ea"/>
                <a:cs typeface="Arial" panose="020B0604020202020204" pitchFamily="34" charset="0"/>
              </a:defRPr>
            </a:lvl1pPr>
          </a:lstStyle>
          <a:p>
            <a:r>
              <a:rPr lang="de-DE" dirty="0" smtClean="0">
                <a:solidFill>
                  <a:schemeClr val="accent3">
                    <a:lumMod val="75000"/>
                  </a:schemeClr>
                </a:solidFill>
              </a:rPr>
              <a:t>6</a:t>
            </a:r>
            <a:endParaRPr lang="de-DE" dirty="0">
              <a:solidFill>
                <a:schemeClr val="accent3">
                  <a:lumMod val="75000"/>
                </a:schemeClr>
              </a:solidFill>
            </a:endParaRP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203" y="1633305"/>
            <a:ext cx="4893086" cy="3140737"/>
          </a:xfrm>
          <a:prstGeom prst="rect">
            <a:avLst/>
          </a:prstGeom>
          <a:effectLst>
            <a:outerShdw blurRad="190500" dist="50800" dir="5400000" algn="ctr" rotWithShape="0">
              <a:srgbClr val="000000">
                <a:alpha val="70000"/>
              </a:srgbClr>
            </a:outerShdw>
          </a:effectLst>
        </p:spPr>
      </p:pic>
      <p:sp>
        <p:nvSpPr>
          <p:cNvPr id="13" name="Rechteck 12"/>
          <p:cNvSpPr/>
          <p:nvPr/>
        </p:nvSpPr>
        <p:spPr>
          <a:xfrm>
            <a:off x="1738057" y="2179659"/>
            <a:ext cx="251287" cy="869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1074944" y="3336512"/>
            <a:ext cx="1361129" cy="1326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2987505" y="2050660"/>
            <a:ext cx="1563555" cy="12858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3790222" y="4634821"/>
            <a:ext cx="418809" cy="1392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1074942" y="2561715"/>
            <a:ext cx="1744457" cy="27096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smtClean="0">
                <a:solidFill>
                  <a:schemeClr val="accent6"/>
                </a:solidFill>
              </a:rPr>
              <a:t>Name des gewünschten Stils</a:t>
            </a:r>
            <a:endParaRPr lang="de-DE" sz="1050" dirty="0">
              <a:solidFill>
                <a:schemeClr val="accent6"/>
              </a:solidFill>
            </a:endParaRPr>
          </a:p>
        </p:txBody>
      </p:sp>
      <p:cxnSp>
        <p:nvCxnSpPr>
          <p:cNvPr id="22" name="Gerade Verbindung mit Pfeil 21"/>
          <p:cNvCxnSpPr/>
          <p:nvPr/>
        </p:nvCxnSpPr>
        <p:spPr>
          <a:xfrm flipV="1">
            <a:off x="1738057" y="2266563"/>
            <a:ext cx="55842" cy="29515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3" name="Rechteck 22"/>
          <p:cNvSpPr/>
          <p:nvPr/>
        </p:nvSpPr>
        <p:spPr>
          <a:xfrm>
            <a:off x="1148233" y="4015057"/>
            <a:ext cx="1180099" cy="37693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smtClean="0">
                <a:solidFill>
                  <a:schemeClr val="accent6"/>
                </a:solidFill>
              </a:rPr>
              <a:t>Auswahl des jeweiligen Stils</a:t>
            </a:r>
            <a:endParaRPr lang="de-DE" sz="1050" dirty="0">
              <a:solidFill>
                <a:schemeClr val="accent6"/>
              </a:solidFill>
            </a:endParaRPr>
          </a:p>
        </p:txBody>
      </p:sp>
      <p:cxnSp>
        <p:nvCxnSpPr>
          <p:cNvPr id="25" name="Gerade Verbindung mit Pfeil 24"/>
          <p:cNvCxnSpPr>
            <a:stCxn id="23" idx="0"/>
          </p:cNvCxnSpPr>
          <p:nvPr/>
        </p:nvCxnSpPr>
        <p:spPr>
          <a:xfrm flipH="1" flipV="1">
            <a:off x="1612417" y="3469135"/>
            <a:ext cx="125866" cy="54592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7" name="Rechteck 26"/>
          <p:cNvSpPr/>
          <p:nvPr/>
        </p:nvSpPr>
        <p:spPr>
          <a:xfrm>
            <a:off x="2674804" y="3702233"/>
            <a:ext cx="2001898" cy="24155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smtClean="0">
                <a:solidFill>
                  <a:schemeClr val="accent6"/>
                </a:solidFill>
              </a:rPr>
              <a:t>Vorschau auf den gewählten Stil</a:t>
            </a:r>
            <a:endParaRPr lang="de-DE" sz="1050" dirty="0">
              <a:solidFill>
                <a:schemeClr val="accent6"/>
              </a:solidFill>
            </a:endParaRPr>
          </a:p>
        </p:txBody>
      </p:sp>
      <p:cxnSp>
        <p:nvCxnSpPr>
          <p:cNvPr id="29" name="Gerade Verbindung mit Pfeil 28"/>
          <p:cNvCxnSpPr/>
          <p:nvPr/>
        </p:nvCxnSpPr>
        <p:spPr>
          <a:xfrm flipH="1" flipV="1">
            <a:off x="3650620" y="3336513"/>
            <a:ext cx="25133" cy="36572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2" name="Rechteck 31"/>
          <p:cNvSpPr/>
          <p:nvPr/>
        </p:nvSpPr>
        <p:spPr>
          <a:xfrm>
            <a:off x="4867949" y="4391987"/>
            <a:ext cx="1537058" cy="382055"/>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smtClean="0">
                <a:solidFill>
                  <a:schemeClr val="accent6"/>
                </a:solidFill>
              </a:rPr>
              <a:t>Auswahl mit „Hinzufügen“ bestätigen</a:t>
            </a:r>
            <a:endParaRPr lang="de-DE" sz="1050" dirty="0">
              <a:solidFill>
                <a:schemeClr val="accent6"/>
              </a:solidFill>
            </a:endParaRPr>
          </a:p>
        </p:txBody>
      </p:sp>
      <p:cxnSp>
        <p:nvCxnSpPr>
          <p:cNvPr id="34" name="Gerade Verbindung mit Pfeil 33"/>
          <p:cNvCxnSpPr/>
          <p:nvPr/>
        </p:nvCxnSpPr>
        <p:spPr>
          <a:xfrm flipH="1">
            <a:off x="4201347" y="4616061"/>
            <a:ext cx="666602" cy="10066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9904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
          </p:nvPr>
        </p:nvSpPr>
        <p:spPr/>
        <p:txBody>
          <a:bodyPr/>
          <a:lstStyle/>
          <a:p>
            <a:fld id="{0999E1DB-E7F9-486F-9093-8A5D1B43E40F}" type="slidenum">
              <a:rPr lang="de-DE" smtClean="0"/>
              <a:pPr/>
              <a:t>43</a:t>
            </a:fld>
            <a:endParaRPr lang="de-DE" dirty="0"/>
          </a:p>
        </p:txBody>
      </p:sp>
      <p:sp>
        <p:nvSpPr>
          <p:cNvPr id="4" name="Titel 3"/>
          <p:cNvSpPr>
            <a:spLocks noGrp="1"/>
          </p:cNvSpPr>
          <p:nvPr>
            <p:ph type="title"/>
          </p:nvPr>
        </p:nvSpPr>
        <p:spPr/>
        <p:txBody>
          <a:bodyPr/>
          <a:lstStyle/>
          <a:p>
            <a:r>
              <a:rPr lang="de-DE" dirty="0" smtClean="0"/>
              <a:t> Zitationsstil nach Fachgebiet suchen</a:t>
            </a:r>
            <a:endParaRPr lang="de-DE" dirty="0"/>
          </a:p>
        </p:txBody>
      </p:sp>
      <p:sp>
        <p:nvSpPr>
          <p:cNvPr id="8" name="Inhaltsplatzhalter 2"/>
          <p:cNvSpPr txBox="1">
            <a:spLocks/>
          </p:cNvSpPr>
          <p:nvPr/>
        </p:nvSpPr>
        <p:spPr>
          <a:xfrm>
            <a:off x="480061" y="829117"/>
            <a:ext cx="7188200" cy="12704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de-DE" altLang="de-DE" sz="1600" dirty="0" smtClean="0">
                <a:solidFill>
                  <a:schemeClr val="tx1">
                    <a:lumMod val="65000"/>
                    <a:lumOff val="35000"/>
                  </a:schemeClr>
                </a:solidFill>
              </a:rPr>
              <a:t>Kennen Sie den Namen des von Ihnen benötigten Zitationsstils nicht, können Sie z.B. die Zitationsstile eines Faches wählen und anhand der dort hinterlegten Auswahl an Stilen einen für Sie passenden Stil wählen (Abgleich der eigenen Vorgaben mit der jeweiligen Vorschau des Stils)</a:t>
            </a:r>
            <a:endParaRPr lang="de-DE" altLang="de-DE" sz="1600" dirty="0">
              <a:solidFill>
                <a:schemeClr val="tx1">
                  <a:lumMod val="65000"/>
                  <a:lumOff val="35000"/>
                </a:schemeClr>
              </a:solidFill>
            </a:endParaRPr>
          </a:p>
          <a:p>
            <a:pPr marL="0" indent="0">
              <a:spcBef>
                <a:spcPts val="0"/>
              </a:spcBef>
              <a:buNone/>
            </a:pPr>
            <a:endParaRPr lang="de-DE" altLang="de-DE" sz="1800" dirty="0" smtClean="0">
              <a:solidFill>
                <a:schemeClr val="tx1">
                  <a:lumMod val="65000"/>
                  <a:lumOff val="35000"/>
                </a:schemeClr>
              </a:solidFill>
            </a:endParaRPr>
          </a:p>
        </p:txBody>
      </p:sp>
      <p:sp>
        <p:nvSpPr>
          <p:cNvPr id="10" name="Titel 3"/>
          <p:cNvSpPr txBox="1">
            <a:spLocks/>
          </p:cNvSpPr>
          <p:nvPr/>
        </p:nvSpPr>
        <p:spPr>
          <a:xfrm>
            <a:off x="0" y="372297"/>
            <a:ext cx="313837" cy="385762"/>
          </a:xfrm>
          <a:prstGeom prst="rect">
            <a:avLst/>
          </a:prstGeom>
        </p:spPr>
        <p:txBody>
          <a:bodyPr/>
          <a:lstStyle>
            <a:lvl1pPr algn="l" defTabSz="914400" rtl="0" eaLnBrk="1" latinLnBrk="0" hangingPunct="1">
              <a:lnSpc>
                <a:spcPct val="90000"/>
              </a:lnSpc>
              <a:spcBef>
                <a:spcPct val="0"/>
              </a:spcBef>
              <a:buNone/>
              <a:defRPr sz="2000" b="0" kern="1200">
                <a:solidFill>
                  <a:schemeClr val="bg1">
                    <a:lumMod val="50000"/>
                  </a:schemeClr>
                </a:solidFill>
                <a:latin typeface="Arial" panose="020B0604020202020204" pitchFamily="34" charset="0"/>
                <a:ea typeface="+mj-ea"/>
                <a:cs typeface="Arial" panose="020B0604020202020204" pitchFamily="34" charset="0"/>
              </a:defRPr>
            </a:lvl1pPr>
          </a:lstStyle>
          <a:p>
            <a:r>
              <a:rPr lang="de-DE" dirty="0" smtClean="0">
                <a:solidFill>
                  <a:schemeClr val="accent3">
                    <a:lumMod val="75000"/>
                  </a:schemeClr>
                </a:solidFill>
              </a:rPr>
              <a:t>6</a:t>
            </a:r>
            <a:endParaRPr lang="de-DE" dirty="0">
              <a:solidFill>
                <a:schemeClr val="accent3">
                  <a:lumMod val="75000"/>
                </a:schemeClr>
              </a:solidFill>
            </a:endParaRPr>
          </a:p>
        </p:txBody>
      </p:sp>
      <p:pic>
        <p:nvPicPr>
          <p:cNvPr id="2" name="Grafik 1"/>
          <p:cNvPicPr>
            <a:picLocks noChangeAspect="1"/>
          </p:cNvPicPr>
          <p:nvPr/>
        </p:nvPicPr>
        <p:blipFill rotWithShape="1">
          <a:blip r:embed="rId3">
            <a:extLst>
              <a:ext uri="{28A0092B-C50C-407E-A947-70E740481C1C}">
                <a14:useLocalDpi xmlns:a14="http://schemas.microsoft.com/office/drawing/2010/main" val="0"/>
              </a:ext>
            </a:extLst>
          </a:blip>
          <a:srcRect l="3041" t="19154" b="1233"/>
          <a:stretch/>
        </p:blipFill>
        <p:spPr>
          <a:xfrm>
            <a:off x="2055655" y="1918039"/>
            <a:ext cx="3343660" cy="2472478"/>
          </a:xfrm>
          <a:prstGeom prst="rect">
            <a:avLst/>
          </a:prstGeom>
          <a:effectLst>
            <a:outerShdw blurRad="190500" dist="50800" dir="5400000" algn="ctr" rotWithShape="0">
              <a:srgbClr val="000000">
                <a:alpha val="70000"/>
              </a:srgbClr>
            </a:outerShdw>
          </a:effectLst>
        </p:spPr>
      </p:pic>
      <p:sp>
        <p:nvSpPr>
          <p:cNvPr id="5" name="Rechteck 4"/>
          <p:cNvSpPr/>
          <p:nvPr/>
        </p:nvSpPr>
        <p:spPr>
          <a:xfrm>
            <a:off x="2055655" y="2253085"/>
            <a:ext cx="2401172" cy="1954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3120127" y="3797203"/>
            <a:ext cx="509552" cy="1326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49533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
          </p:nvPr>
        </p:nvSpPr>
        <p:spPr/>
        <p:txBody>
          <a:bodyPr/>
          <a:lstStyle/>
          <a:p>
            <a:fld id="{0999E1DB-E7F9-486F-9093-8A5D1B43E40F}" type="slidenum">
              <a:rPr lang="de-DE" smtClean="0"/>
              <a:pPr/>
              <a:t>44</a:t>
            </a:fld>
            <a:endParaRPr lang="de-DE" dirty="0"/>
          </a:p>
        </p:txBody>
      </p:sp>
      <p:sp>
        <p:nvSpPr>
          <p:cNvPr id="4" name="Titel 3"/>
          <p:cNvSpPr>
            <a:spLocks noGrp="1"/>
          </p:cNvSpPr>
          <p:nvPr>
            <p:ph type="title"/>
          </p:nvPr>
        </p:nvSpPr>
        <p:spPr/>
        <p:txBody>
          <a:bodyPr/>
          <a:lstStyle/>
          <a:p>
            <a:r>
              <a:rPr lang="de-DE" dirty="0" smtClean="0"/>
              <a:t> Zitationsstil über die erweiterte Suche finden</a:t>
            </a:r>
            <a:endParaRPr lang="de-DE" dirty="0"/>
          </a:p>
        </p:txBody>
      </p:sp>
      <p:sp>
        <p:nvSpPr>
          <p:cNvPr id="8" name="Inhaltsplatzhalter 2"/>
          <p:cNvSpPr txBox="1">
            <a:spLocks/>
          </p:cNvSpPr>
          <p:nvPr/>
        </p:nvSpPr>
        <p:spPr>
          <a:xfrm>
            <a:off x="480061" y="829117"/>
            <a:ext cx="7188200" cy="12704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de-DE" altLang="de-DE" sz="1800" dirty="0" smtClean="0">
              <a:solidFill>
                <a:schemeClr val="tx1">
                  <a:lumMod val="65000"/>
                  <a:lumOff val="35000"/>
                </a:schemeClr>
              </a:solidFill>
            </a:endParaRPr>
          </a:p>
        </p:txBody>
      </p:sp>
      <p:sp>
        <p:nvSpPr>
          <p:cNvPr id="10" name="Titel 3"/>
          <p:cNvSpPr txBox="1">
            <a:spLocks/>
          </p:cNvSpPr>
          <p:nvPr/>
        </p:nvSpPr>
        <p:spPr>
          <a:xfrm>
            <a:off x="0" y="372297"/>
            <a:ext cx="313837" cy="385762"/>
          </a:xfrm>
          <a:prstGeom prst="rect">
            <a:avLst/>
          </a:prstGeom>
        </p:spPr>
        <p:txBody>
          <a:bodyPr/>
          <a:lstStyle>
            <a:lvl1pPr algn="l" defTabSz="914400" rtl="0" eaLnBrk="1" latinLnBrk="0" hangingPunct="1">
              <a:lnSpc>
                <a:spcPct val="90000"/>
              </a:lnSpc>
              <a:spcBef>
                <a:spcPct val="0"/>
              </a:spcBef>
              <a:buNone/>
              <a:defRPr sz="2000" b="0" kern="1200">
                <a:solidFill>
                  <a:schemeClr val="bg1">
                    <a:lumMod val="50000"/>
                  </a:schemeClr>
                </a:solidFill>
                <a:latin typeface="Arial" panose="020B0604020202020204" pitchFamily="34" charset="0"/>
                <a:ea typeface="+mj-ea"/>
                <a:cs typeface="Arial" panose="020B0604020202020204" pitchFamily="34" charset="0"/>
              </a:defRPr>
            </a:lvl1pPr>
          </a:lstStyle>
          <a:p>
            <a:r>
              <a:rPr lang="de-DE" dirty="0" smtClean="0">
                <a:solidFill>
                  <a:schemeClr val="accent3">
                    <a:lumMod val="75000"/>
                  </a:schemeClr>
                </a:solidFill>
              </a:rPr>
              <a:t>6</a:t>
            </a:r>
            <a:endParaRPr lang="de-DE" dirty="0">
              <a:solidFill>
                <a:schemeClr val="accent3">
                  <a:lumMod val="75000"/>
                </a:schemeClr>
              </a:solidFill>
            </a:endParaRPr>
          </a:p>
        </p:txBody>
      </p:sp>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r="24146"/>
          <a:stretch/>
        </p:blipFill>
        <p:spPr>
          <a:xfrm>
            <a:off x="539000" y="829118"/>
            <a:ext cx="4495394" cy="3882486"/>
          </a:xfrm>
          <a:prstGeom prst="rect">
            <a:avLst/>
          </a:prstGeom>
          <a:effectLst>
            <a:outerShdw blurRad="190500" dist="50800" dir="5400000" algn="ctr" rotWithShape="0">
              <a:srgbClr val="000000">
                <a:alpha val="70000"/>
              </a:srgbClr>
            </a:outerShdw>
          </a:effectLst>
        </p:spPr>
      </p:pic>
      <p:sp>
        <p:nvSpPr>
          <p:cNvPr id="9" name="Rechteck 8"/>
          <p:cNvSpPr/>
          <p:nvPr/>
        </p:nvSpPr>
        <p:spPr>
          <a:xfrm>
            <a:off x="2743200" y="1137766"/>
            <a:ext cx="2170827" cy="2024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3456878" y="2099521"/>
            <a:ext cx="4211383" cy="1503803"/>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accent6"/>
                </a:solidFill>
              </a:rPr>
              <a:t>Kennen Sie den Namen Ihres Zitationsstils nicht Sie über die erweiterte Suche nach einem für Sie passenden Stil suchen</a:t>
            </a:r>
          </a:p>
          <a:p>
            <a:pPr algn="ctr"/>
            <a:endParaRPr lang="de-DE" sz="1000" dirty="0">
              <a:solidFill>
                <a:schemeClr val="accent6"/>
              </a:solidFill>
            </a:endParaRPr>
          </a:p>
          <a:p>
            <a:pPr algn="ctr"/>
            <a:r>
              <a:rPr lang="de-DE" sz="1000" dirty="0" smtClean="0">
                <a:solidFill>
                  <a:schemeClr val="accent6"/>
                </a:solidFill>
              </a:rPr>
              <a:t>Dazu einfach Schritt für Schritt die Kriterien Ihres Stils auswählen.</a:t>
            </a:r>
          </a:p>
          <a:p>
            <a:pPr algn="ctr"/>
            <a:endParaRPr lang="de-DE" sz="1000" dirty="0">
              <a:solidFill>
                <a:schemeClr val="accent6"/>
              </a:solidFill>
            </a:endParaRPr>
          </a:p>
          <a:p>
            <a:pPr algn="ctr"/>
            <a:r>
              <a:rPr lang="de-DE" sz="1000" dirty="0" err="1" smtClean="0">
                <a:solidFill>
                  <a:schemeClr val="accent6"/>
                </a:solidFill>
              </a:rPr>
              <a:t>Citavi</a:t>
            </a:r>
            <a:r>
              <a:rPr lang="de-DE" sz="1000" dirty="0" smtClean="0">
                <a:solidFill>
                  <a:schemeClr val="accent6"/>
                </a:solidFill>
              </a:rPr>
              <a:t> filtert dann aus den vorhandenen Zitationsstilen anhand der Kriterien einen passenden Stil für Sie heraus</a:t>
            </a:r>
          </a:p>
          <a:p>
            <a:pPr algn="ctr"/>
            <a:endParaRPr lang="de-DE" sz="1000" dirty="0">
              <a:solidFill>
                <a:schemeClr val="accent6"/>
              </a:solidFill>
            </a:endParaRPr>
          </a:p>
          <a:p>
            <a:pPr algn="ctr"/>
            <a:r>
              <a:rPr lang="de-DE" sz="1000" dirty="0" smtClean="0">
                <a:solidFill>
                  <a:schemeClr val="accent6"/>
                </a:solidFill>
              </a:rPr>
              <a:t>Stil am Schluss mit „Hinzufügen“ übernehmen </a:t>
            </a:r>
            <a:endParaRPr lang="de-DE" sz="1000" dirty="0">
              <a:solidFill>
                <a:schemeClr val="accent6"/>
              </a:solidFill>
            </a:endParaRPr>
          </a:p>
        </p:txBody>
      </p:sp>
      <p:sp>
        <p:nvSpPr>
          <p:cNvPr id="13" name="Rechteck 12"/>
          <p:cNvSpPr/>
          <p:nvPr/>
        </p:nvSpPr>
        <p:spPr>
          <a:xfrm>
            <a:off x="691035" y="1291328"/>
            <a:ext cx="411829" cy="17450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5" name="Gerade Verbindung mit Pfeil 14"/>
          <p:cNvCxnSpPr/>
          <p:nvPr/>
        </p:nvCxnSpPr>
        <p:spPr>
          <a:xfrm flipV="1">
            <a:off x="3448195" y="1340190"/>
            <a:ext cx="83762" cy="75933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flipH="1" flipV="1">
            <a:off x="1102864" y="1465832"/>
            <a:ext cx="2354014" cy="633689"/>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a:xfrm flipH="1">
            <a:off x="2073105" y="2099521"/>
            <a:ext cx="1383773" cy="161392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1" name="Rechteck 20"/>
          <p:cNvSpPr/>
          <p:nvPr/>
        </p:nvSpPr>
        <p:spPr>
          <a:xfrm>
            <a:off x="3936806" y="4537099"/>
            <a:ext cx="495591" cy="12564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720216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
          </p:nvPr>
        </p:nvSpPr>
        <p:spPr/>
        <p:txBody>
          <a:bodyPr/>
          <a:lstStyle/>
          <a:p>
            <a:fld id="{0999E1DB-E7F9-486F-9093-8A5D1B43E40F}" type="slidenum">
              <a:rPr lang="de-DE" smtClean="0"/>
              <a:pPr/>
              <a:t>45</a:t>
            </a:fld>
            <a:endParaRPr lang="de-DE" dirty="0"/>
          </a:p>
        </p:txBody>
      </p:sp>
      <p:sp>
        <p:nvSpPr>
          <p:cNvPr id="4" name="Titel 3"/>
          <p:cNvSpPr>
            <a:spLocks noGrp="1"/>
          </p:cNvSpPr>
          <p:nvPr>
            <p:ph type="title"/>
          </p:nvPr>
        </p:nvSpPr>
        <p:spPr/>
        <p:txBody>
          <a:bodyPr/>
          <a:lstStyle/>
          <a:p>
            <a:r>
              <a:rPr lang="de-DE" dirty="0" smtClean="0"/>
              <a:t>Vorhandenen Zitationsstil bearbeiten</a:t>
            </a:r>
            <a:endParaRPr lang="de-DE" dirty="0"/>
          </a:p>
        </p:txBody>
      </p:sp>
      <p:sp>
        <p:nvSpPr>
          <p:cNvPr id="10" name="Inhaltsplatzhalter 5"/>
          <p:cNvSpPr txBox="1">
            <a:spLocks/>
          </p:cNvSpPr>
          <p:nvPr/>
        </p:nvSpPr>
        <p:spPr>
          <a:xfrm>
            <a:off x="406400" y="783202"/>
            <a:ext cx="6645033" cy="9408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de-DE" altLang="de-DE" sz="1600" dirty="0" smtClean="0">
                <a:solidFill>
                  <a:schemeClr val="tx1">
                    <a:lumMod val="65000"/>
                    <a:lumOff val="35000"/>
                  </a:schemeClr>
                </a:solidFill>
              </a:rPr>
              <a:t>Unter „Zitation“, „Zitationsstile“, „Zitationsstile“ den Punkt „Stil bearbeiten“ aufrufen</a:t>
            </a:r>
          </a:p>
          <a:p>
            <a:pPr marL="0" indent="0">
              <a:spcBef>
                <a:spcPts val="0"/>
              </a:spcBef>
              <a:buNone/>
            </a:pPr>
            <a:r>
              <a:rPr lang="de-DE" altLang="de-DE" sz="1600" dirty="0" smtClean="0">
                <a:solidFill>
                  <a:schemeClr val="tx1">
                    <a:lumMod val="65000"/>
                    <a:lumOff val="35000"/>
                  </a:schemeClr>
                </a:solidFill>
              </a:rPr>
              <a:t>Den zu  bearbeitenden Stil markieren und „Markierten Stil überarbeiten“ wählen </a:t>
            </a:r>
          </a:p>
          <a:p>
            <a:pPr marL="457200" indent="-457200">
              <a:buFont typeface="Calibri" panose="020F0502020204030204" pitchFamily="34" charset="0"/>
              <a:buAutoNum type="arabicPeriod"/>
            </a:pPr>
            <a:endParaRPr lang="de-DE" altLang="de-DE" sz="2000" dirty="0" smtClean="0"/>
          </a:p>
          <a:p>
            <a:pPr marL="457200" indent="-457200">
              <a:buFont typeface="Arial" panose="020B0604020202020204" pitchFamily="34" charset="0"/>
              <a:buNone/>
            </a:pPr>
            <a:endParaRPr lang="de-DE" altLang="de-DE" sz="2000" dirty="0" smtClean="0"/>
          </a:p>
        </p:txBody>
      </p:sp>
      <p:pic>
        <p:nvPicPr>
          <p:cNvPr id="11" name="Picture 8"/>
          <p:cNvPicPr>
            <a:picLocks noChangeAspect="1" noChangeArrowheads="1"/>
          </p:cNvPicPr>
          <p:nvPr/>
        </p:nvPicPr>
        <p:blipFill>
          <a:blip r:embed="rId3">
            <a:extLst>
              <a:ext uri="{28A0092B-C50C-407E-A947-70E740481C1C}">
                <a14:useLocalDpi xmlns:a14="http://schemas.microsoft.com/office/drawing/2010/main" val="0"/>
              </a:ext>
            </a:extLst>
          </a:blip>
          <a:srcRect l="13519" t="21315" r="13089" b="21095"/>
          <a:stretch>
            <a:fillRect/>
          </a:stretch>
        </p:blipFill>
        <p:spPr bwMode="auto">
          <a:xfrm>
            <a:off x="551162" y="1870682"/>
            <a:ext cx="4118560" cy="224761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hteck 12"/>
          <p:cNvSpPr/>
          <p:nvPr/>
        </p:nvSpPr>
        <p:spPr>
          <a:xfrm>
            <a:off x="551162" y="2132969"/>
            <a:ext cx="928630" cy="13262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itel 3"/>
          <p:cNvSpPr txBox="1">
            <a:spLocks/>
          </p:cNvSpPr>
          <p:nvPr/>
        </p:nvSpPr>
        <p:spPr>
          <a:xfrm>
            <a:off x="0" y="372297"/>
            <a:ext cx="313837" cy="385762"/>
          </a:xfrm>
          <a:prstGeom prst="rect">
            <a:avLst/>
          </a:prstGeom>
        </p:spPr>
        <p:txBody>
          <a:bodyPr/>
          <a:lstStyle>
            <a:lvl1pPr algn="l" defTabSz="914400" rtl="0" eaLnBrk="1" latinLnBrk="0" hangingPunct="1">
              <a:lnSpc>
                <a:spcPct val="90000"/>
              </a:lnSpc>
              <a:spcBef>
                <a:spcPct val="0"/>
              </a:spcBef>
              <a:buNone/>
              <a:defRPr sz="2000" b="0" kern="1200">
                <a:solidFill>
                  <a:schemeClr val="bg1">
                    <a:lumMod val="50000"/>
                  </a:schemeClr>
                </a:solidFill>
                <a:latin typeface="Arial" panose="020B0604020202020204" pitchFamily="34" charset="0"/>
                <a:ea typeface="+mj-ea"/>
                <a:cs typeface="Arial" panose="020B0604020202020204" pitchFamily="34" charset="0"/>
              </a:defRPr>
            </a:lvl1pPr>
          </a:lstStyle>
          <a:p>
            <a:r>
              <a:rPr lang="de-DE" dirty="0" smtClean="0">
                <a:solidFill>
                  <a:schemeClr val="accent3">
                    <a:lumMod val="75000"/>
                  </a:schemeClr>
                </a:solidFill>
              </a:rPr>
              <a:t>6</a:t>
            </a:r>
            <a:endParaRPr lang="de-DE" dirty="0">
              <a:solidFill>
                <a:schemeClr val="accent3">
                  <a:lumMod val="75000"/>
                </a:schemeClr>
              </a:solidFill>
            </a:endParaRPr>
          </a:p>
        </p:txBody>
      </p:sp>
      <p:sp>
        <p:nvSpPr>
          <p:cNvPr id="5" name="Rechteck 4"/>
          <p:cNvSpPr/>
          <p:nvPr/>
        </p:nvSpPr>
        <p:spPr>
          <a:xfrm>
            <a:off x="4981818" y="1570541"/>
            <a:ext cx="2528826" cy="117964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err="1" smtClean="0">
                <a:solidFill>
                  <a:schemeClr val="accent6"/>
                </a:solidFill>
              </a:rPr>
              <a:t>Citavi</a:t>
            </a:r>
            <a:r>
              <a:rPr lang="de-DE" sz="1000" dirty="0" smtClean="0">
                <a:solidFill>
                  <a:schemeClr val="accent6"/>
                </a:solidFill>
              </a:rPr>
              <a:t> legt nun eine Kopie des gewählten Zitationsstils an, den Sie nach Ihren Vorgaben verändern können.</a:t>
            </a:r>
          </a:p>
          <a:p>
            <a:pPr algn="ctr"/>
            <a:endParaRPr lang="de-DE" sz="1000" dirty="0">
              <a:solidFill>
                <a:schemeClr val="accent6"/>
              </a:solidFill>
            </a:endParaRPr>
          </a:p>
          <a:p>
            <a:pPr algn="ctr"/>
            <a:r>
              <a:rPr lang="de-DE" sz="1000" dirty="0" smtClean="0">
                <a:solidFill>
                  <a:schemeClr val="accent6"/>
                </a:solidFill>
              </a:rPr>
              <a:t>Der Ursprungsstil bleibt dabei erhalten</a:t>
            </a:r>
          </a:p>
          <a:p>
            <a:pPr algn="ctr"/>
            <a:endParaRPr lang="de-DE" sz="1000" dirty="0" smtClean="0">
              <a:solidFill>
                <a:schemeClr val="accent6"/>
              </a:solidFill>
            </a:endParaRPr>
          </a:p>
          <a:p>
            <a:pPr algn="ctr"/>
            <a:r>
              <a:rPr lang="de-DE" sz="1000" dirty="0" smtClean="0">
                <a:solidFill>
                  <a:schemeClr val="accent6"/>
                </a:solidFill>
              </a:rPr>
              <a:t>Den Vorgang mit „OK“ bestätigen</a:t>
            </a:r>
            <a:endParaRPr lang="de-DE" sz="1000" dirty="0">
              <a:solidFill>
                <a:schemeClr val="accent6"/>
              </a:solidFill>
            </a:endParaRPr>
          </a:p>
        </p:txBody>
      </p:sp>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0630" y="2966567"/>
            <a:ext cx="3375007" cy="1860129"/>
          </a:xfrm>
          <a:prstGeom prst="rect">
            <a:avLst/>
          </a:prstGeom>
          <a:effectLst>
            <a:outerShdw blurRad="190500" dist="50800" dir="5400000" algn="ctr" rotWithShape="0">
              <a:srgbClr val="000000">
                <a:alpha val="70000"/>
              </a:srgbClr>
            </a:outerShdw>
          </a:effectLst>
        </p:spPr>
      </p:pic>
      <p:sp>
        <p:nvSpPr>
          <p:cNvPr id="7" name="Rechteck 6"/>
          <p:cNvSpPr/>
          <p:nvPr/>
        </p:nvSpPr>
        <p:spPr>
          <a:xfrm>
            <a:off x="5535261" y="4530119"/>
            <a:ext cx="656134" cy="1954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 Verbindung mit Pfeil 8"/>
          <p:cNvCxnSpPr/>
          <p:nvPr/>
        </p:nvCxnSpPr>
        <p:spPr>
          <a:xfrm flipH="1">
            <a:off x="6172094" y="2741020"/>
            <a:ext cx="19301" cy="25826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45557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
          </p:nvPr>
        </p:nvSpPr>
        <p:spPr/>
        <p:txBody>
          <a:bodyPr/>
          <a:lstStyle/>
          <a:p>
            <a:fld id="{0999E1DB-E7F9-486F-9093-8A5D1B43E40F}" type="slidenum">
              <a:rPr lang="de-DE" smtClean="0"/>
              <a:pPr/>
              <a:t>46</a:t>
            </a:fld>
            <a:endParaRPr lang="de-DE" dirty="0"/>
          </a:p>
        </p:txBody>
      </p:sp>
      <p:sp>
        <p:nvSpPr>
          <p:cNvPr id="4" name="Titel 3"/>
          <p:cNvSpPr>
            <a:spLocks noGrp="1"/>
          </p:cNvSpPr>
          <p:nvPr>
            <p:ph type="title"/>
          </p:nvPr>
        </p:nvSpPr>
        <p:spPr/>
        <p:txBody>
          <a:bodyPr/>
          <a:lstStyle/>
          <a:p>
            <a:r>
              <a:rPr lang="de-DE" dirty="0" smtClean="0"/>
              <a:t>Einzelne Teile eines Zitationsstils verändern</a:t>
            </a:r>
            <a:endParaRPr lang="de-DE" dirty="0"/>
          </a:p>
        </p:txBody>
      </p:sp>
      <p:sp>
        <p:nvSpPr>
          <p:cNvPr id="10" name="Inhaltsplatzhalter 5"/>
          <p:cNvSpPr txBox="1">
            <a:spLocks/>
          </p:cNvSpPr>
          <p:nvPr/>
        </p:nvSpPr>
        <p:spPr>
          <a:xfrm>
            <a:off x="406400" y="783202"/>
            <a:ext cx="6645033" cy="9408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None/>
            </a:pPr>
            <a:endParaRPr lang="de-DE" altLang="de-DE" sz="2000" dirty="0" smtClean="0"/>
          </a:p>
        </p:txBody>
      </p:sp>
      <p:sp>
        <p:nvSpPr>
          <p:cNvPr id="17" name="Titel 3"/>
          <p:cNvSpPr txBox="1">
            <a:spLocks/>
          </p:cNvSpPr>
          <p:nvPr/>
        </p:nvSpPr>
        <p:spPr>
          <a:xfrm>
            <a:off x="0" y="372297"/>
            <a:ext cx="313837" cy="385762"/>
          </a:xfrm>
          <a:prstGeom prst="rect">
            <a:avLst/>
          </a:prstGeom>
        </p:spPr>
        <p:txBody>
          <a:bodyPr/>
          <a:lstStyle>
            <a:lvl1pPr algn="l" defTabSz="914400" rtl="0" eaLnBrk="1" latinLnBrk="0" hangingPunct="1">
              <a:lnSpc>
                <a:spcPct val="90000"/>
              </a:lnSpc>
              <a:spcBef>
                <a:spcPct val="0"/>
              </a:spcBef>
              <a:buNone/>
              <a:defRPr sz="2000" b="0" kern="1200">
                <a:solidFill>
                  <a:schemeClr val="bg1">
                    <a:lumMod val="50000"/>
                  </a:schemeClr>
                </a:solidFill>
                <a:latin typeface="Arial" panose="020B0604020202020204" pitchFamily="34" charset="0"/>
                <a:ea typeface="+mj-ea"/>
                <a:cs typeface="Arial" panose="020B0604020202020204" pitchFamily="34" charset="0"/>
              </a:defRPr>
            </a:lvl1pPr>
          </a:lstStyle>
          <a:p>
            <a:r>
              <a:rPr lang="de-DE" dirty="0" smtClean="0">
                <a:solidFill>
                  <a:schemeClr val="accent3">
                    <a:lumMod val="75000"/>
                  </a:schemeClr>
                </a:solidFill>
              </a:rPr>
              <a:t>6</a:t>
            </a:r>
            <a:endParaRPr lang="de-DE" dirty="0">
              <a:solidFill>
                <a:schemeClr val="accent3">
                  <a:lumMod val="75000"/>
                </a:schemeClr>
              </a:solidFill>
            </a:endParaRP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 y="879499"/>
            <a:ext cx="6855097" cy="3552898"/>
          </a:xfrm>
          <a:prstGeom prst="rect">
            <a:avLst/>
          </a:prstGeom>
          <a:effectLst>
            <a:outerShdw blurRad="190500" dist="50800" dir="5400000" algn="ctr" rotWithShape="0">
              <a:srgbClr val="000000">
                <a:alpha val="70000"/>
              </a:srgbClr>
            </a:outerShdw>
          </a:effectLst>
        </p:spPr>
      </p:pic>
      <p:sp>
        <p:nvSpPr>
          <p:cNvPr id="8" name="Rechteck 7"/>
          <p:cNvSpPr/>
          <p:nvPr/>
        </p:nvSpPr>
        <p:spPr>
          <a:xfrm>
            <a:off x="4397496" y="1800879"/>
            <a:ext cx="893460" cy="12564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2533795" y="2247609"/>
            <a:ext cx="223365" cy="12564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1319249" y="3755322"/>
            <a:ext cx="935340" cy="90742"/>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5500540" y="2010281"/>
            <a:ext cx="2212530" cy="2226672"/>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accent6"/>
                </a:solidFill>
              </a:rPr>
              <a:t>Den zu verändernden Dokumententyp wählen (ggf. muss jeder Dokumententyp separat bearbeitet werden</a:t>
            </a:r>
          </a:p>
          <a:p>
            <a:pPr algn="ctr"/>
            <a:endParaRPr lang="de-DE" sz="1000" dirty="0">
              <a:solidFill>
                <a:schemeClr val="accent6"/>
              </a:solidFill>
            </a:endParaRPr>
          </a:p>
          <a:p>
            <a:pPr algn="ctr"/>
            <a:r>
              <a:rPr lang="de-DE" sz="1000" dirty="0" smtClean="0">
                <a:solidFill>
                  <a:schemeClr val="accent6"/>
                </a:solidFill>
              </a:rPr>
              <a:t>Dann die zu veränderten Komponenten (z.B. Titel, Autor etc.) wählen</a:t>
            </a:r>
          </a:p>
          <a:p>
            <a:pPr algn="ctr"/>
            <a:endParaRPr lang="de-DE" sz="1000" dirty="0">
              <a:solidFill>
                <a:schemeClr val="accent6"/>
              </a:solidFill>
            </a:endParaRPr>
          </a:p>
          <a:p>
            <a:pPr algn="ctr"/>
            <a:r>
              <a:rPr lang="de-DE" sz="1000" dirty="0" smtClean="0">
                <a:solidFill>
                  <a:schemeClr val="accent6"/>
                </a:solidFill>
              </a:rPr>
              <a:t>Die Bearbeitung erfolgt über den Punkt „Komponente bearbeiten“</a:t>
            </a:r>
          </a:p>
          <a:p>
            <a:pPr algn="ctr"/>
            <a:endParaRPr lang="de-DE" sz="1000" dirty="0">
              <a:solidFill>
                <a:schemeClr val="accent6"/>
              </a:solidFill>
            </a:endParaRPr>
          </a:p>
          <a:p>
            <a:pPr algn="ctr"/>
            <a:r>
              <a:rPr lang="de-DE" sz="1000" dirty="0" smtClean="0">
                <a:solidFill>
                  <a:schemeClr val="accent6"/>
                </a:solidFill>
              </a:rPr>
              <a:t>Die Interpunktion des Stils kann im gleichnamigen Feld angepasst werden</a:t>
            </a:r>
            <a:endParaRPr lang="de-DE" sz="1000" dirty="0">
              <a:solidFill>
                <a:schemeClr val="accent6"/>
              </a:solidFill>
            </a:endParaRPr>
          </a:p>
        </p:txBody>
      </p:sp>
      <p:cxnSp>
        <p:nvCxnSpPr>
          <p:cNvPr id="19" name="Gerade Verbindung mit Pfeil 18"/>
          <p:cNvCxnSpPr/>
          <p:nvPr/>
        </p:nvCxnSpPr>
        <p:spPr>
          <a:xfrm flipH="1" flipV="1">
            <a:off x="4990811" y="1926524"/>
            <a:ext cx="509729" cy="119709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a:stCxn id="15" idx="1"/>
          </p:cNvCxnSpPr>
          <p:nvPr/>
        </p:nvCxnSpPr>
        <p:spPr>
          <a:xfrm flipH="1" flipV="1">
            <a:off x="2757162" y="2373251"/>
            <a:ext cx="2743378" cy="75036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a:stCxn id="15" idx="1"/>
            <a:endCxn id="14" idx="3"/>
          </p:cNvCxnSpPr>
          <p:nvPr/>
        </p:nvCxnSpPr>
        <p:spPr>
          <a:xfrm flipH="1">
            <a:off x="2254589" y="3123617"/>
            <a:ext cx="3245951" cy="67707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5" name="Rechteck 24"/>
          <p:cNvSpPr/>
          <p:nvPr/>
        </p:nvSpPr>
        <p:spPr>
          <a:xfrm>
            <a:off x="1319249" y="3846065"/>
            <a:ext cx="2450033" cy="55841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7" name="Gerade Verbindung mit Pfeil 36"/>
          <p:cNvCxnSpPr>
            <a:stCxn id="15" idx="1"/>
          </p:cNvCxnSpPr>
          <p:nvPr/>
        </p:nvCxnSpPr>
        <p:spPr>
          <a:xfrm flipH="1">
            <a:off x="3769284" y="3123617"/>
            <a:ext cx="1731256" cy="87601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41210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
          </p:nvPr>
        </p:nvSpPr>
        <p:spPr/>
        <p:txBody>
          <a:bodyPr/>
          <a:lstStyle/>
          <a:p>
            <a:fld id="{0999E1DB-E7F9-486F-9093-8A5D1B43E40F}" type="slidenum">
              <a:rPr lang="de-DE" smtClean="0"/>
              <a:pPr/>
              <a:t>47</a:t>
            </a:fld>
            <a:endParaRPr lang="de-DE" dirty="0"/>
          </a:p>
        </p:txBody>
      </p:sp>
      <p:sp>
        <p:nvSpPr>
          <p:cNvPr id="4" name="Titel 3"/>
          <p:cNvSpPr>
            <a:spLocks noGrp="1"/>
          </p:cNvSpPr>
          <p:nvPr>
            <p:ph type="title"/>
          </p:nvPr>
        </p:nvSpPr>
        <p:spPr/>
        <p:txBody>
          <a:bodyPr/>
          <a:lstStyle/>
          <a:p>
            <a:r>
              <a:rPr lang="de-DE" dirty="0" smtClean="0"/>
              <a:t>Vorhandenen Zitationsstil bearbeiten</a:t>
            </a:r>
            <a:endParaRPr lang="de-DE" dirty="0"/>
          </a:p>
        </p:txBody>
      </p:sp>
      <p:sp>
        <p:nvSpPr>
          <p:cNvPr id="10" name="Inhaltsplatzhalter 5"/>
          <p:cNvSpPr txBox="1">
            <a:spLocks/>
          </p:cNvSpPr>
          <p:nvPr/>
        </p:nvSpPr>
        <p:spPr>
          <a:xfrm>
            <a:off x="406400" y="783202"/>
            <a:ext cx="6645033" cy="9408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altLang="de-DE" sz="2000" dirty="0" smtClean="0"/>
          </a:p>
          <a:p>
            <a:pPr marL="457200" indent="-457200">
              <a:buFont typeface="Arial" panose="020B0604020202020204" pitchFamily="34" charset="0"/>
              <a:buNone/>
            </a:pPr>
            <a:endParaRPr lang="de-DE" altLang="de-DE" sz="2000" dirty="0" smtClean="0"/>
          </a:p>
        </p:txBody>
      </p:sp>
      <p:sp>
        <p:nvSpPr>
          <p:cNvPr id="17" name="Titel 3"/>
          <p:cNvSpPr txBox="1">
            <a:spLocks/>
          </p:cNvSpPr>
          <p:nvPr/>
        </p:nvSpPr>
        <p:spPr>
          <a:xfrm>
            <a:off x="0" y="372297"/>
            <a:ext cx="313837" cy="385762"/>
          </a:xfrm>
          <a:prstGeom prst="rect">
            <a:avLst/>
          </a:prstGeom>
        </p:spPr>
        <p:txBody>
          <a:bodyPr/>
          <a:lstStyle>
            <a:lvl1pPr algn="l" defTabSz="914400" rtl="0" eaLnBrk="1" latinLnBrk="0" hangingPunct="1">
              <a:lnSpc>
                <a:spcPct val="90000"/>
              </a:lnSpc>
              <a:spcBef>
                <a:spcPct val="0"/>
              </a:spcBef>
              <a:buNone/>
              <a:defRPr sz="2000" b="0" kern="1200">
                <a:solidFill>
                  <a:schemeClr val="bg1">
                    <a:lumMod val="50000"/>
                  </a:schemeClr>
                </a:solidFill>
                <a:latin typeface="Arial" panose="020B0604020202020204" pitchFamily="34" charset="0"/>
                <a:ea typeface="+mj-ea"/>
                <a:cs typeface="Arial" panose="020B0604020202020204" pitchFamily="34" charset="0"/>
              </a:defRPr>
            </a:lvl1pPr>
          </a:lstStyle>
          <a:p>
            <a:r>
              <a:rPr lang="de-DE" dirty="0" smtClean="0">
                <a:solidFill>
                  <a:schemeClr val="accent3">
                    <a:lumMod val="75000"/>
                  </a:schemeClr>
                </a:solidFill>
              </a:rPr>
              <a:t>6</a:t>
            </a:r>
            <a:endParaRPr lang="de-DE" dirty="0">
              <a:solidFill>
                <a:schemeClr val="accent3">
                  <a:lumMod val="75000"/>
                </a:schemeClr>
              </a:solidFill>
            </a:endParaRPr>
          </a:p>
        </p:txBody>
      </p:sp>
      <p:pic>
        <p:nvPicPr>
          <p:cNvPr id="14" name="Grafik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1" y="1086707"/>
            <a:ext cx="2622986" cy="2251660"/>
          </a:xfrm>
          <a:prstGeom prst="rect">
            <a:avLst/>
          </a:prstGeom>
          <a:effectLst>
            <a:outerShdw blurRad="190500" dist="50800" dir="5400000" algn="ctr" rotWithShape="0">
              <a:srgbClr val="000000">
                <a:alpha val="70000"/>
              </a:srgbClr>
            </a:outerShdw>
          </a:effectLst>
        </p:spPr>
      </p:pic>
      <p:sp>
        <p:nvSpPr>
          <p:cNvPr id="15" name="Rechteck 14"/>
          <p:cNvSpPr/>
          <p:nvPr/>
        </p:nvSpPr>
        <p:spPr>
          <a:xfrm>
            <a:off x="406400" y="3650329"/>
            <a:ext cx="2825411" cy="81369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accent6"/>
                </a:solidFill>
              </a:rPr>
              <a:t>Nun kann die Komponente durch Setzen eines oder mehrerer Häkchen verändert </a:t>
            </a:r>
            <a:r>
              <a:rPr lang="de-DE" sz="1000" dirty="0" smtClean="0">
                <a:solidFill>
                  <a:schemeClr val="accent6"/>
                </a:solidFill>
              </a:rPr>
              <a:t>werden</a:t>
            </a:r>
          </a:p>
          <a:p>
            <a:pPr algn="ctr"/>
            <a:endParaRPr lang="de-DE" sz="1000" dirty="0">
              <a:solidFill>
                <a:schemeClr val="accent6"/>
              </a:solidFill>
            </a:endParaRPr>
          </a:p>
          <a:p>
            <a:pPr algn="ctr"/>
            <a:r>
              <a:rPr lang="de-DE" sz="1000" dirty="0" smtClean="0">
                <a:solidFill>
                  <a:schemeClr val="accent6"/>
                </a:solidFill>
              </a:rPr>
              <a:t>Abschließend die Auswahl mit „OK“ bestätigen</a:t>
            </a:r>
            <a:endParaRPr lang="de-DE" sz="1000" dirty="0">
              <a:solidFill>
                <a:schemeClr val="accent6"/>
              </a:solidFill>
            </a:endParaRPr>
          </a:p>
        </p:txBody>
      </p:sp>
      <p:pic>
        <p:nvPicPr>
          <p:cNvPr id="16" name="Grafik 15"/>
          <p:cNvPicPr>
            <a:picLocks noChangeAspect="1"/>
          </p:cNvPicPr>
          <p:nvPr/>
        </p:nvPicPr>
        <p:blipFill rotWithShape="1">
          <a:blip r:embed="rId4">
            <a:extLst>
              <a:ext uri="{28A0092B-C50C-407E-A947-70E740481C1C}">
                <a14:useLocalDpi xmlns:a14="http://schemas.microsoft.com/office/drawing/2010/main" val="0"/>
              </a:ext>
            </a:extLst>
          </a:blip>
          <a:srcRect l="70153" b="64580"/>
          <a:stretch/>
        </p:blipFill>
        <p:spPr>
          <a:xfrm>
            <a:off x="3728916" y="1309977"/>
            <a:ext cx="3322517" cy="1805119"/>
          </a:xfrm>
          <a:prstGeom prst="rect">
            <a:avLst/>
          </a:prstGeom>
          <a:effectLst>
            <a:outerShdw blurRad="190500" dist="50800" dir="5400000" algn="ctr" rotWithShape="0">
              <a:srgbClr val="000000">
                <a:alpha val="70000"/>
              </a:srgbClr>
            </a:outerShdw>
          </a:effectLst>
        </p:spPr>
      </p:pic>
      <p:sp>
        <p:nvSpPr>
          <p:cNvPr id="19" name="Rechteck 18"/>
          <p:cNvSpPr/>
          <p:nvPr/>
        </p:nvSpPr>
        <p:spPr>
          <a:xfrm>
            <a:off x="3853432" y="3427488"/>
            <a:ext cx="3398946" cy="39790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accent6"/>
                </a:solidFill>
              </a:rPr>
              <a:t>Über die Vorschau werden die Änderungen direkt angezeigt</a:t>
            </a:r>
            <a:endParaRPr lang="de-DE" sz="1000" dirty="0">
              <a:solidFill>
                <a:schemeClr val="accent6"/>
              </a:solidFill>
            </a:endParaRPr>
          </a:p>
        </p:txBody>
      </p:sp>
      <p:sp>
        <p:nvSpPr>
          <p:cNvPr id="2" name="Rechteck 1"/>
          <p:cNvSpPr/>
          <p:nvPr/>
        </p:nvSpPr>
        <p:spPr>
          <a:xfrm>
            <a:off x="1542614" y="3008446"/>
            <a:ext cx="614253" cy="1954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 Verbindung mit Pfeil 11"/>
          <p:cNvCxnSpPr>
            <a:stCxn id="15" idx="0"/>
          </p:cNvCxnSpPr>
          <p:nvPr/>
        </p:nvCxnSpPr>
        <p:spPr>
          <a:xfrm flipV="1">
            <a:off x="1819106" y="3203890"/>
            <a:ext cx="44595" cy="446439"/>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a:stCxn id="19" idx="0"/>
          </p:cNvCxnSpPr>
          <p:nvPr/>
        </p:nvCxnSpPr>
        <p:spPr>
          <a:xfrm flipH="1" flipV="1">
            <a:off x="5549221" y="2826962"/>
            <a:ext cx="3684" cy="60052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4026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
          </p:nvPr>
        </p:nvSpPr>
        <p:spPr/>
        <p:txBody>
          <a:bodyPr/>
          <a:lstStyle/>
          <a:p>
            <a:fld id="{0999E1DB-E7F9-486F-9093-8A5D1B43E40F}" type="slidenum">
              <a:rPr lang="de-DE" smtClean="0"/>
              <a:pPr/>
              <a:t>48</a:t>
            </a:fld>
            <a:endParaRPr lang="de-DE" dirty="0"/>
          </a:p>
        </p:txBody>
      </p:sp>
      <p:sp>
        <p:nvSpPr>
          <p:cNvPr id="4" name="Titel 3"/>
          <p:cNvSpPr>
            <a:spLocks noGrp="1"/>
          </p:cNvSpPr>
          <p:nvPr>
            <p:ph type="title"/>
          </p:nvPr>
        </p:nvSpPr>
        <p:spPr/>
        <p:txBody>
          <a:bodyPr/>
          <a:lstStyle/>
          <a:p>
            <a:r>
              <a:rPr lang="de-DE" dirty="0" smtClean="0"/>
              <a:t>Einen Zitationsstil neu erstellen</a:t>
            </a:r>
            <a:endParaRPr lang="de-DE" dirty="0"/>
          </a:p>
        </p:txBody>
      </p:sp>
      <p:sp>
        <p:nvSpPr>
          <p:cNvPr id="7" name="Inhaltsplatzhalter 12"/>
          <p:cNvSpPr txBox="1">
            <a:spLocks/>
          </p:cNvSpPr>
          <p:nvPr/>
        </p:nvSpPr>
        <p:spPr>
          <a:xfrm>
            <a:off x="203200" y="781050"/>
            <a:ext cx="7473950" cy="11715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0"/>
              </a:spcBef>
              <a:buFont typeface="+mj-lt"/>
              <a:buAutoNum type="arabicPeriod"/>
            </a:pPr>
            <a:r>
              <a:rPr lang="de-DE" altLang="de-DE" sz="1600" dirty="0" smtClean="0">
                <a:solidFill>
                  <a:schemeClr val="tx1">
                    <a:lumMod val="65000"/>
                    <a:lumOff val="35000"/>
                  </a:schemeClr>
                </a:solidFill>
              </a:rPr>
              <a:t>Unter „Zitation“, „Zitationsstile“, „Zitationsstil bearbeiten“ den Punkt „Neuen Stil entwickeln“ wählen</a:t>
            </a:r>
          </a:p>
          <a:p>
            <a:pPr marL="457200" indent="-457200">
              <a:spcBef>
                <a:spcPts val="0"/>
              </a:spcBef>
              <a:buFont typeface="+mj-lt"/>
              <a:buAutoNum type="arabicPeriod"/>
            </a:pPr>
            <a:r>
              <a:rPr lang="de-DE" altLang="de-DE" sz="1600" dirty="0" smtClean="0">
                <a:solidFill>
                  <a:schemeClr val="tx1">
                    <a:lumMod val="65000"/>
                    <a:lumOff val="35000"/>
                  </a:schemeClr>
                </a:solidFill>
              </a:rPr>
              <a:t>Dann im Vorlagen-Formular die benötigten Dokumententypen durch verschieben der einzelnen Komponenten bearbeiten sowie die vorgegebene Interpunktion einfügen und ggf. weitere Vorgaben umsetzen</a:t>
            </a:r>
          </a:p>
          <a:p>
            <a:pPr marL="457200" indent="-457200">
              <a:buFont typeface="Calibri" panose="020F0502020204030204" pitchFamily="34" charset="0"/>
              <a:buAutoNum type="arabicPeriod"/>
            </a:pPr>
            <a:endParaRPr lang="de-DE" altLang="de-DE" sz="1400" dirty="0" smtClean="0"/>
          </a:p>
          <a:p>
            <a:pPr marL="457200" indent="-457200">
              <a:buFont typeface="Calibri" panose="020F0502020204030204" pitchFamily="34" charset="0"/>
              <a:buAutoNum type="arabicPeriod"/>
            </a:pPr>
            <a:endParaRPr lang="de-DE" altLang="de-DE" sz="1400" dirty="0" smtClean="0"/>
          </a:p>
          <a:p>
            <a:pPr marL="457200" indent="-457200">
              <a:buFont typeface="Arial" panose="020B0604020202020204" pitchFamily="34" charset="0"/>
              <a:buNone/>
            </a:pPr>
            <a:endParaRPr lang="de-DE" altLang="de-DE" sz="1400" dirty="0" smtClean="0"/>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b="18227"/>
          <a:stretch>
            <a:fillRect/>
          </a:stretch>
        </p:blipFill>
        <p:spPr bwMode="auto">
          <a:xfrm>
            <a:off x="771525" y="1975616"/>
            <a:ext cx="6219825" cy="28726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8"/>
          <p:cNvSpPr txBox="1"/>
          <p:nvPr/>
        </p:nvSpPr>
        <p:spPr>
          <a:xfrm>
            <a:off x="1918335" y="3737243"/>
            <a:ext cx="2865120" cy="769441"/>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defRPr/>
            </a:pPr>
            <a:r>
              <a:rPr lang="de-DE" sz="1100" i="1" dirty="0">
                <a:solidFill>
                  <a:schemeClr val="accent6"/>
                </a:solidFill>
              </a:rPr>
              <a:t>Die benötigten Komponenten einfach ins </a:t>
            </a:r>
            <a:r>
              <a:rPr lang="de-DE" sz="1100" i="1" dirty="0" err="1">
                <a:solidFill>
                  <a:schemeClr val="accent6"/>
                </a:solidFill>
              </a:rPr>
              <a:t>Regelset</a:t>
            </a:r>
            <a:r>
              <a:rPr lang="de-DE" sz="1100" i="1" dirty="0">
                <a:solidFill>
                  <a:schemeClr val="accent6"/>
                </a:solidFill>
              </a:rPr>
              <a:t> ziehen, die Interpunktion festlegen  und ggf. weitere Änderungen über die Funktion „Komponente bearbeiten“ vornehmen</a:t>
            </a:r>
          </a:p>
        </p:txBody>
      </p:sp>
      <p:sp>
        <p:nvSpPr>
          <p:cNvPr id="12" name="Textfeld 11"/>
          <p:cNvSpPr txBox="1"/>
          <p:nvPr/>
        </p:nvSpPr>
        <p:spPr>
          <a:xfrm>
            <a:off x="4922096" y="3216305"/>
            <a:ext cx="2579370" cy="600164"/>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defRPr/>
            </a:pPr>
            <a:r>
              <a:rPr lang="de-DE" sz="1100" dirty="0">
                <a:solidFill>
                  <a:schemeClr val="accent6"/>
                </a:solidFill>
              </a:rPr>
              <a:t>Pro verwendetem Dokumenttyp muss ein </a:t>
            </a:r>
            <a:r>
              <a:rPr lang="de-DE" sz="1100" dirty="0" err="1">
                <a:solidFill>
                  <a:schemeClr val="accent6"/>
                </a:solidFill>
              </a:rPr>
              <a:t>Regelset</a:t>
            </a:r>
            <a:r>
              <a:rPr lang="de-DE" sz="1100" dirty="0">
                <a:solidFill>
                  <a:schemeClr val="accent6"/>
                </a:solidFill>
              </a:rPr>
              <a:t> für den Kurznachweis und das Literaturverzeichnis erstellt werden</a:t>
            </a:r>
          </a:p>
        </p:txBody>
      </p:sp>
      <p:cxnSp>
        <p:nvCxnSpPr>
          <p:cNvPr id="14" name="Gerade Verbindung mit Pfeil 13"/>
          <p:cNvCxnSpPr/>
          <p:nvPr/>
        </p:nvCxnSpPr>
        <p:spPr>
          <a:xfrm flipH="1" flipV="1">
            <a:off x="4783455" y="2874764"/>
            <a:ext cx="550545" cy="314288"/>
          </a:xfrm>
          <a:prstGeom prst="straightConnector1">
            <a:avLst/>
          </a:prstGeom>
          <a:ln>
            <a:solidFill>
              <a:schemeClr val="accent6"/>
            </a:solidFill>
            <a:tailEnd type="triangle"/>
          </a:ln>
        </p:spPr>
        <p:style>
          <a:lnRef idx="1">
            <a:schemeClr val="accent2"/>
          </a:lnRef>
          <a:fillRef idx="0">
            <a:schemeClr val="accent2"/>
          </a:fillRef>
          <a:effectRef idx="0">
            <a:schemeClr val="accent2"/>
          </a:effectRef>
          <a:fontRef idx="minor">
            <a:schemeClr val="tx1"/>
          </a:fontRef>
        </p:style>
      </p:cxnSp>
      <p:cxnSp>
        <p:nvCxnSpPr>
          <p:cNvPr id="15" name="Gerade Verbindung mit Pfeil 14"/>
          <p:cNvCxnSpPr/>
          <p:nvPr/>
        </p:nvCxnSpPr>
        <p:spPr>
          <a:xfrm flipH="1" flipV="1">
            <a:off x="1354456" y="3038349"/>
            <a:ext cx="874394" cy="668053"/>
          </a:xfrm>
          <a:prstGeom prst="straightConnector1">
            <a:avLst/>
          </a:prstGeom>
          <a:ln>
            <a:solidFill>
              <a:schemeClr val="accent6"/>
            </a:solidFill>
            <a:tailEnd type="triangle"/>
          </a:ln>
        </p:spPr>
        <p:style>
          <a:lnRef idx="1">
            <a:schemeClr val="accent2"/>
          </a:lnRef>
          <a:fillRef idx="0">
            <a:schemeClr val="accent2"/>
          </a:fillRef>
          <a:effectRef idx="0">
            <a:schemeClr val="accent2"/>
          </a:effectRef>
          <a:fontRef idx="minor">
            <a:schemeClr val="tx1"/>
          </a:fontRef>
        </p:style>
      </p:cxnSp>
      <p:sp>
        <p:nvSpPr>
          <p:cNvPr id="16" name="Titel 3"/>
          <p:cNvSpPr txBox="1">
            <a:spLocks/>
          </p:cNvSpPr>
          <p:nvPr/>
        </p:nvSpPr>
        <p:spPr>
          <a:xfrm>
            <a:off x="0" y="372297"/>
            <a:ext cx="313837" cy="385762"/>
          </a:xfrm>
          <a:prstGeom prst="rect">
            <a:avLst/>
          </a:prstGeom>
        </p:spPr>
        <p:txBody>
          <a:bodyPr/>
          <a:lstStyle>
            <a:lvl1pPr algn="l" defTabSz="914400" rtl="0" eaLnBrk="1" latinLnBrk="0" hangingPunct="1">
              <a:lnSpc>
                <a:spcPct val="90000"/>
              </a:lnSpc>
              <a:spcBef>
                <a:spcPct val="0"/>
              </a:spcBef>
              <a:buNone/>
              <a:defRPr sz="2000" b="0" kern="1200">
                <a:solidFill>
                  <a:schemeClr val="bg1">
                    <a:lumMod val="50000"/>
                  </a:schemeClr>
                </a:solidFill>
                <a:latin typeface="Arial" panose="020B0604020202020204" pitchFamily="34" charset="0"/>
                <a:ea typeface="+mj-ea"/>
                <a:cs typeface="Arial" panose="020B0604020202020204" pitchFamily="34" charset="0"/>
              </a:defRPr>
            </a:lvl1pPr>
          </a:lstStyle>
          <a:p>
            <a:r>
              <a:rPr lang="de-DE" dirty="0" smtClean="0">
                <a:solidFill>
                  <a:schemeClr val="accent3">
                    <a:lumMod val="75000"/>
                  </a:schemeClr>
                </a:solidFill>
              </a:rPr>
              <a:t>6</a:t>
            </a:r>
            <a:endParaRPr lang="de-DE" dirty="0">
              <a:solidFill>
                <a:schemeClr val="accent3">
                  <a:lumMod val="75000"/>
                </a:schemeClr>
              </a:solidFill>
            </a:endParaRPr>
          </a:p>
        </p:txBody>
      </p:sp>
    </p:spTree>
    <p:extLst>
      <p:ext uri="{BB962C8B-B14F-4D97-AF65-F5344CB8AC3E}">
        <p14:creationId xmlns:p14="http://schemas.microsoft.com/office/powerpoint/2010/main" val="36037068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
          </p:nvPr>
        </p:nvSpPr>
        <p:spPr/>
        <p:txBody>
          <a:bodyPr/>
          <a:lstStyle/>
          <a:p>
            <a:fld id="{0999E1DB-E7F9-486F-9093-8A5D1B43E40F}" type="slidenum">
              <a:rPr lang="de-DE" smtClean="0"/>
              <a:pPr/>
              <a:t>49</a:t>
            </a:fld>
            <a:endParaRPr lang="de-DE" dirty="0"/>
          </a:p>
        </p:txBody>
      </p:sp>
      <p:sp>
        <p:nvSpPr>
          <p:cNvPr id="4" name="Titel 3"/>
          <p:cNvSpPr>
            <a:spLocks noGrp="1"/>
          </p:cNvSpPr>
          <p:nvPr>
            <p:ph type="title"/>
          </p:nvPr>
        </p:nvSpPr>
        <p:spPr/>
        <p:txBody>
          <a:bodyPr/>
          <a:lstStyle/>
          <a:p>
            <a:r>
              <a:rPr lang="de-DE" dirty="0" smtClean="0"/>
              <a:t>Zitieren mit…</a:t>
            </a:r>
            <a:endParaRPr lang="de-DE" dirty="0"/>
          </a:p>
        </p:txBody>
      </p:sp>
      <p:grpSp>
        <p:nvGrpSpPr>
          <p:cNvPr id="5" name="Gruppieren 4"/>
          <p:cNvGrpSpPr/>
          <p:nvPr/>
        </p:nvGrpSpPr>
        <p:grpSpPr>
          <a:xfrm>
            <a:off x="2220566" y="1739531"/>
            <a:ext cx="3514725" cy="1400176"/>
            <a:chOff x="1276936" y="1219364"/>
            <a:chExt cx="3514725" cy="1400176"/>
          </a:xfrm>
        </p:grpSpPr>
        <p:sp>
          <p:nvSpPr>
            <p:cNvPr id="6" name="Sechseck 5">
              <a:hlinkClick r:id="rId3" action="ppaction://hlinksldjump"/>
            </p:cNvPr>
            <p:cNvSpPr/>
            <p:nvPr/>
          </p:nvSpPr>
          <p:spPr>
            <a:xfrm>
              <a:off x="1276936" y="1219365"/>
              <a:ext cx="1647825" cy="1400175"/>
            </a:xfrm>
            <a:prstGeom prst="hexagon">
              <a:avLst/>
            </a:prstGeom>
            <a:solidFill>
              <a:srgbClr val="990000"/>
            </a:solidFill>
            <a:ln>
              <a:noFill/>
            </a:ln>
            <a:effectLst>
              <a:outerShdw blurRad="149987" dist="250190" dir="8460000" algn="ctr">
                <a:srgbClr val="000000">
                  <a:alpha val="28000"/>
                </a:srgbClr>
              </a:outerShdw>
            </a:effectLst>
            <a:scene3d>
              <a:camera prst="orthographicFront"/>
              <a:lightRig rig="flat"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dem</a:t>
              </a:r>
            </a:p>
            <a:p>
              <a:pPr algn="ctr"/>
              <a:r>
                <a:rPr lang="de-DE" sz="1400" dirty="0" smtClean="0"/>
                <a:t>Word-Add-In</a:t>
              </a:r>
              <a:endParaRPr lang="de-DE" sz="1400" dirty="0"/>
            </a:p>
          </p:txBody>
        </p:sp>
        <p:sp>
          <p:nvSpPr>
            <p:cNvPr id="7" name="Sechseck 6"/>
            <p:cNvSpPr/>
            <p:nvPr/>
          </p:nvSpPr>
          <p:spPr>
            <a:xfrm>
              <a:off x="3143836" y="1219364"/>
              <a:ext cx="1647825" cy="1400175"/>
            </a:xfrm>
            <a:prstGeom prst="hexagon">
              <a:avLst/>
            </a:prstGeom>
            <a:solidFill>
              <a:srgbClr val="CC0000"/>
            </a:solidFill>
            <a:ln>
              <a:noFill/>
            </a:ln>
            <a:effectLst>
              <a:outerShdw blurRad="149987" dist="250190" dir="8460000" algn="ctr">
                <a:srgbClr val="000000">
                  <a:alpha val="28000"/>
                </a:srgbClr>
              </a:outerShdw>
            </a:effectLst>
            <a:scene3d>
              <a:camera prst="orthographicFront"/>
              <a:lightRig rig="flat"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dem</a:t>
              </a:r>
            </a:p>
            <a:p>
              <a:pPr algn="ctr"/>
              <a:r>
                <a:rPr lang="de-DE" sz="1400" dirty="0" smtClean="0"/>
                <a:t>Publikations-Assistenten</a:t>
              </a:r>
              <a:endParaRPr lang="de-DE" sz="1400" dirty="0"/>
            </a:p>
          </p:txBody>
        </p:sp>
      </p:grpSp>
      <p:sp>
        <p:nvSpPr>
          <p:cNvPr id="9" name="Titel 3"/>
          <p:cNvSpPr txBox="1">
            <a:spLocks/>
          </p:cNvSpPr>
          <p:nvPr/>
        </p:nvSpPr>
        <p:spPr>
          <a:xfrm>
            <a:off x="0" y="372297"/>
            <a:ext cx="313837" cy="385762"/>
          </a:xfrm>
          <a:prstGeom prst="rect">
            <a:avLst/>
          </a:prstGeom>
        </p:spPr>
        <p:txBody>
          <a:bodyPr/>
          <a:lstStyle>
            <a:lvl1pPr algn="l" defTabSz="914400" rtl="0" eaLnBrk="1" latinLnBrk="0" hangingPunct="1">
              <a:lnSpc>
                <a:spcPct val="90000"/>
              </a:lnSpc>
              <a:spcBef>
                <a:spcPct val="0"/>
              </a:spcBef>
              <a:buNone/>
              <a:defRPr sz="2000" b="0" kern="1200">
                <a:solidFill>
                  <a:schemeClr val="bg1">
                    <a:lumMod val="50000"/>
                  </a:schemeClr>
                </a:solidFill>
                <a:latin typeface="Arial" panose="020B0604020202020204" pitchFamily="34" charset="0"/>
                <a:ea typeface="+mj-ea"/>
                <a:cs typeface="Arial" panose="020B0604020202020204" pitchFamily="34" charset="0"/>
              </a:defRPr>
            </a:lvl1pPr>
          </a:lstStyle>
          <a:p>
            <a:r>
              <a:rPr lang="de-DE" dirty="0" smtClean="0">
                <a:solidFill>
                  <a:schemeClr val="accent3">
                    <a:lumMod val="75000"/>
                  </a:schemeClr>
                </a:solidFill>
              </a:rPr>
              <a:t>6</a:t>
            </a:r>
            <a:endParaRPr lang="de-DE" dirty="0">
              <a:solidFill>
                <a:schemeClr val="accent3">
                  <a:lumMod val="75000"/>
                </a:schemeClr>
              </a:solidFill>
            </a:endParaRPr>
          </a:p>
        </p:txBody>
      </p:sp>
    </p:spTree>
    <p:extLst>
      <p:ext uri="{BB962C8B-B14F-4D97-AF65-F5344CB8AC3E}">
        <p14:creationId xmlns:p14="http://schemas.microsoft.com/office/powerpoint/2010/main" val="1376212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480061" y="927554"/>
            <a:ext cx="6909589" cy="3439886"/>
          </a:xfrm>
        </p:spPr>
        <p:txBody>
          <a:bodyPr/>
          <a:lstStyle/>
          <a:p>
            <a:pPr marL="285750" indent="-285750" algn="just">
              <a:spcBef>
                <a:spcPts val="0"/>
              </a:spcBef>
              <a:buFont typeface="Arial" panose="020B0604020202020204" pitchFamily="34" charset="0"/>
              <a:buChar char="•"/>
            </a:pPr>
            <a:endParaRPr lang="de-DE" dirty="0">
              <a:solidFill>
                <a:schemeClr val="tx1"/>
              </a:solidFill>
              <a:latin typeface="HHU Celeste Sans" panose="020B0504040101020102" pitchFamily="34" charset="0"/>
            </a:endParaRPr>
          </a:p>
          <a:p>
            <a:pPr marL="285750" indent="-285750" algn="just">
              <a:spcBef>
                <a:spcPts val="0"/>
              </a:spcBef>
              <a:buFont typeface="Arial" panose="020B0604020202020204" pitchFamily="34" charset="0"/>
              <a:buChar char="•"/>
            </a:pPr>
            <a:r>
              <a:rPr lang="de-DE" dirty="0">
                <a:solidFill>
                  <a:schemeClr val="tx1"/>
                </a:solidFill>
                <a:latin typeface="HHU Celeste Sans" panose="020B0504040101020102" pitchFamily="34" charset="0"/>
              </a:rPr>
              <a:t>Laden Sie sich </a:t>
            </a:r>
            <a:r>
              <a:rPr lang="de-DE" dirty="0" smtClean="0">
                <a:solidFill>
                  <a:schemeClr val="tx1"/>
                </a:solidFill>
                <a:latin typeface="HHU Celeste Sans" panose="020B0504040101020102" pitchFamily="34" charset="0"/>
              </a:rPr>
              <a:t>zunächst das </a:t>
            </a:r>
            <a:r>
              <a:rPr lang="de-DE" dirty="0">
                <a:solidFill>
                  <a:schemeClr val="tx1"/>
                </a:solidFill>
                <a:latin typeface="HHU Celeste Sans" panose="020B0504040101020102" pitchFamily="34" charset="0"/>
              </a:rPr>
              <a:t>Programm für die Desktopversion auf der Citavi-Webseite herunter und folgen Sie den Installationsanweisungen: </a:t>
            </a:r>
            <a:r>
              <a:rPr lang="de-DE" dirty="0">
                <a:solidFill>
                  <a:schemeClr val="tx1"/>
                </a:solidFill>
                <a:latin typeface="HHU Celeste Sans" panose="020B0504040101020102" pitchFamily="34" charset="0"/>
                <a:hlinkClick r:id="rId2"/>
              </a:rPr>
              <a:t>https://www.citavi.com/de/download</a:t>
            </a:r>
            <a:r>
              <a:rPr lang="de-DE" dirty="0">
                <a:solidFill>
                  <a:schemeClr val="tx1"/>
                </a:solidFill>
                <a:latin typeface="HHU Celeste Sans" panose="020B0504040101020102" pitchFamily="34" charset="0"/>
              </a:rPr>
              <a:t> </a:t>
            </a:r>
            <a:endParaRPr lang="de-DE" dirty="0" smtClean="0">
              <a:solidFill>
                <a:schemeClr val="tx1"/>
              </a:solidFill>
              <a:latin typeface="HHU Celeste Sans" panose="020B0504040101020102" pitchFamily="34" charset="0"/>
            </a:endParaRPr>
          </a:p>
          <a:p>
            <a:pPr algn="just">
              <a:spcBef>
                <a:spcPts val="0"/>
              </a:spcBef>
            </a:pPr>
            <a:endParaRPr lang="de-DE" dirty="0" smtClean="0">
              <a:solidFill>
                <a:schemeClr val="tx1"/>
              </a:solidFill>
              <a:latin typeface="HHU Celeste Sans" panose="020B0504040101020102" pitchFamily="34" charset="0"/>
            </a:endParaRPr>
          </a:p>
          <a:p>
            <a:pPr marL="285750" indent="-285750" algn="just">
              <a:spcBef>
                <a:spcPts val="0"/>
              </a:spcBef>
              <a:buFont typeface="Arial" panose="020B0604020202020204" pitchFamily="34" charset="0"/>
              <a:buChar char="•"/>
            </a:pPr>
            <a:r>
              <a:rPr lang="de-DE" dirty="0" smtClean="0">
                <a:solidFill>
                  <a:schemeClr val="tx1"/>
                </a:solidFill>
                <a:latin typeface="HHU Celeste Sans" panose="020B0504040101020102" pitchFamily="34" charset="0"/>
              </a:rPr>
              <a:t>Die Lizenzversion von </a:t>
            </a:r>
            <a:r>
              <a:rPr lang="de-DE" dirty="0" err="1" smtClean="0">
                <a:solidFill>
                  <a:schemeClr val="tx1"/>
                </a:solidFill>
                <a:latin typeface="HHU Celeste Sans" panose="020B0504040101020102" pitchFamily="34" charset="0"/>
              </a:rPr>
              <a:t>Citavi</a:t>
            </a:r>
            <a:r>
              <a:rPr lang="de-DE" dirty="0" smtClean="0">
                <a:solidFill>
                  <a:schemeClr val="tx1"/>
                </a:solidFill>
                <a:latin typeface="HHU Celeste Sans" panose="020B0504040101020102" pitchFamily="34" charset="0"/>
              </a:rPr>
              <a:t> </a:t>
            </a:r>
            <a:r>
              <a:rPr lang="de-DE" dirty="0">
                <a:solidFill>
                  <a:schemeClr val="tx1"/>
                </a:solidFill>
                <a:latin typeface="HHU Celeste Sans" panose="020B0504040101020102" pitchFamily="34" charset="0"/>
              </a:rPr>
              <a:t>ist für Angehörige der HHU mit der Campuslizenz kostenfrei erhältlich: </a:t>
            </a:r>
            <a:r>
              <a:rPr lang="de-DE" dirty="0">
                <a:latin typeface="HHU Celeste Sans" panose="020B0504040101020102" pitchFamily="34" charset="0"/>
                <a:hlinkClick r:id="rId3"/>
              </a:rPr>
              <a:t>www.citavi.com/uni-duesseldorf</a:t>
            </a:r>
            <a:r>
              <a:rPr lang="de-DE" dirty="0">
                <a:latin typeface="HHU Celeste Sans" panose="020B0504040101020102" pitchFamily="34" charset="0"/>
              </a:rPr>
              <a:t> </a:t>
            </a:r>
            <a:r>
              <a:rPr lang="de-DE" dirty="0">
                <a:solidFill>
                  <a:schemeClr val="tx1"/>
                </a:solidFill>
                <a:latin typeface="HHU Celeste Sans" panose="020B0504040101020102" pitchFamily="34" charset="0"/>
              </a:rPr>
              <a:t> </a:t>
            </a:r>
            <a:endParaRPr lang="de-DE" dirty="0" smtClean="0">
              <a:solidFill>
                <a:schemeClr val="tx1"/>
              </a:solidFill>
              <a:latin typeface="HHU Celeste Sans" panose="020B0504040101020102" pitchFamily="34" charset="0"/>
            </a:endParaRPr>
          </a:p>
          <a:p>
            <a:pPr marL="285750" indent="-285750" algn="just">
              <a:spcBef>
                <a:spcPts val="0"/>
              </a:spcBef>
              <a:buFont typeface="Arial" panose="020B0604020202020204" pitchFamily="34" charset="0"/>
              <a:buChar char="•"/>
            </a:pPr>
            <a:endParaRPr lang="de-DE" dirty="0">
              <a:solidFill>
                <a:schemeClr val="tx1"/>
              </a:solidFill>
              <a:latin typeface="HHU Celeste Sans" panose="020B0504040101020102" pitchFamily="34" charset="0"/>
            </a:endParaRPr>
          </a:p>
          <a:p>
            <a:pPr marL="285750" indent="-285750" algn="just">
              <a:spcBef>
                <a:spcPts val="0"/>
              </a:spcBef>
              <a:buFont typeface="Arial" panose="020B0604020202020204" pitchFamily="34" charset="0"/>
              <a:buChar char="•"/>
            </a:pPr>
            <a:r>
              <a:rPr lang="de-DE" dirty="0">
                <a:solidFill>
                  <a:schemeClr val="tx1"/>
                </a:solidFill>
                <a:latin typeface="HHU Celeste Sans" panose="020B0504040101020102" pitchFamily="34" charset="0"/>
              </a:rPr>
              <a:t>Mit der Lizenz eröffnen Sie automatisch einen Account bei Citavi, mit dem </a:t>
            </a:r>
            <a:r>
              <a:rPr lang="de-DE" dirty="0" smtClean="0">
                <a:solidFill>
                  <a:schemeClr val="tx1"/>
                </a:solidFill>
                <a:latin typeface="HHU Celeste Sans" panose="020B0504040101020102" pitchFamily="34" charset="0"/>
              </a:rPr>
              <a:t>Sie, wenn gewünscht, auch Projekte auf der </a:t>
            </a:r>
            <a:r>
              <a:rPr lang="de-DE" dirty="0" err="1" smtClean="0">
                <a:solidFill>
                  <a:schemeClr val="tx1"/>
                </a:solidFill>
                <a:latin typeface="HHU Celeste Sans" panose="020B0504040101020102" pitchFamily="34" charset="0"/>
              </a:rPr>
              <a:t>Citavi</a:t>
            </a:r>
            <a:r>
              <a:rPr lang="de-DE" dirty="0" smtClean="0">
                <a:solidFill>
                  <a:schemeClr val="tx1"/>
                </a:solidFill>
                <a:latin typeface="HHU Celeste Sans" panose="020B0504040101020102" pitchFamily="34" charset="0"/>
              </a:rPr>
              <a:t>-Cloud speichern und bearbeiten können.</a:t>
            </a:r>
            <a:endParaRPr lang="de-DE" dirty="0"/>
          </a:p>
        </p:txBody>
      </p:sp>
      <p:sp>
        <p:nvSpPr>
          <p:cNvPr id="3" name="Foliennummernplatzhalter 2"/>
          <p:cNvSpPr>
            <a:spLocks noGrp="1"/>
          </p:cNvSpPr>
          <p:nvPr>
            <p:ph type="sldNum" sz="quarter" idx="4"/>
          </p:nvPr>
        </p:nvSpPr>
        <p:spPr/>
        <p:txBody>
          <a:bodyPr/>
          <a:lstStyle/>
          <a:p>
            <a:fld id="{0999E1DB-E7F9-486F-9093-8A5D1B43E40F}" type="slidenum">
              <a:rPr lang="de-DE" smtClean="0"/>
              <a:pPr/>
              <a:t>5</a:t>
            </a:fld>
            <a:endParaRPr lang="de-DE" dirty="0"/>
          </a:p>
        </p:txBody>
      </p:sp>
      <p:sp>
        <p:nvSpPr>
          <p:cNvPr id="4" name="Titel 3"/>
          <p:cNvSpPr>
            <a:spLocks noGrp="1"/>
          </p:cNvSpPr>
          <p:nvPr>
            <p:ph type="title"/>
          </p:nvPr>
        </p:nvSpPr>
        <p:spPr/>
        <p:txBody>
          <a:bodyPr/>
          <a:lstStyle/>
          <a:p>
            <a:r>
              <a:rPr lang="de-DE" dirty="0" err="1" smtClean="0"/>
              <a:t>Citavi</a:t>
            </a:r>
            <a:r>
              <a:rPr lang="de-DE" dirty="0" smtClean="0"/>
              <a:t> für HHU-Angehörige</a:t>
            </a:r>
            <a:endParaRPr lang="de-DE" dirty="0"/>
          </a:p>
        </p:txBody>
      </p:sp>
      <p:sp>
        <p:nvSpPr>
          <p:cNvPr id="6" name="Titel 3"/>
          <p:cNvSpPr txBox="1">
            <a:spLocks/>
          </p:cNvSpPr>
          <p:nvPr/>
        </p:nvSpPr>
        <p:spPr>
          <a:xfrm>
            <a:off x="0" y="372297"/>
            <a:ext cx="313837" cy="385762"/>
          </a:xfrm>
          <a:prstGeom prst="rect">
            <a:avLst/>
          </a:prstGeom>
        </p:spPr>
        <p:txBody>
          <a:bodyPr/>
          <a:lstStyle>
            <a:lvl1pPr algn="l" defTabSz="914400" rtl="0" eaLnBrk="1" latinLnBrk="0" hangingPunct="1">
              <a:lnSpc>
                <a:spcPct val="90000"/>
              </a:lnSpc>
              <a:spcBef>
                <a:spcPct val="0"/>
              </a:spcBef>
              <a:buNone/>
              <a:defRPr sz="2000" b="0" kern="1200">
                <a:solidFill>
                  <a:schemeClr val="bg1">
                    <a:lumMod val="50000"/>
                  </a:schemeClr>
                </a:solidFill>
                <a:latin typeface="Arial" panose="020B0604020202020204" pitchFamily="34" charset="0"/>
                <a:ea typeface="+mj-ea"/>
                <a:cs typeface="Arial" panose="020B0604020202020204" pitchFamily="34" charset="0"/>
              </a:defRPr>
            </a:lvl1pPr>
          </a:lstStyle>
          <a:p>
            <a:r>
              <a:rPr lang="de-DE" dirty="0" smtClean="0">
                <a:solidFill>
                  <a:schemeClr val="accent3">
                    <a:lumMod val="75000"/>
                  </a:schemeClr>
                </a:solidFill>
              </a:rPr>
              <a:t>1</a:t>
            </a:r>
            <a:endParaRPr lang="de-DE" dirty="0">
              <a:solidFill>
                <a:schemeClr val="accent3">
                  <a:lumMod val="75000"/>
                </a:schemeClr>
              </a:solidFill>
            </a:endParaRPr>
          </a:p>
        </p:txBody>
      </p:sp>
    </p:spTree>
    <p:extLst>
      <p:ext uri="{BB962C8B-B14F-4D97-AF65-F5344CB8AC3E}">
        <p14:creationId xmlns:p14="http://schemas.microsoft.com/office/powerpoint/2010/main" val="38596151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406400" y="935371"/>
            <a:ext cx="6909589" cy="3705740"/>
          </a:xfrm>
        </p:spPr>
        <p:txBody>
          <a:bodyPr/>
          <a:lstStyle/>
          <a:p>
            <a:r>
              <a:rPr lang="de-DE" sz="1600" dirty="0" smtClean="0"/>
              <a:t>Zum Einfügen von Referenzen und Zitaten starten Sie zunächst ein neues Word-Dokument. Das Word-Add-In finden Sie oben in der Bildschirmmitte</a:t>
            </a:r>
          </a:p>
          <a:p>
            <a:endParaRPr lang="de-DE" sz="1600" dirty="0" smtClean="0"/>
          </a:p>
          <a:p>
            <a:endParaRPr lang="de-DE" sz="1600" dirty="0"/>
          </a:p>
          <a:p>
            <a:r>
              <a:rPr lang="de-DE" sz="1600" dirty="0" smtClean="0"/>
              <a:t>Dann links oben den Punkt „Aufgabenbereich auswählen“</a:t>
            </a:r>
          </a:p>
          <a:p>
            <a:endParaRPr lang="de-DE" sz="1600" dirty="0" smtClean="0"/>
          </a:p>
          <a:p>
            <a:endParaRPr lang="de-DE" sz="1600" dirty="0"/>
          </a:p>
          <a:p>
            <a:endParaRPr lang="de-DE" sz="1600" dirty="0" smtClean="0"/>
          </a:p>
          <a:p>
            <a:r>
              <a:rPr lang="de-DE" sz="1600" dirty="0" smtClean="0"/>
              <a:t>Über den Punkt „Projekt mit Dokument verknüpfen“                              gewünschtes Projekt auswählen.</a:t>
            </a:r>
            <a:endParaRPr lang="de-DE" sz="1600" dirty="0"/>
          </a:p>
        </p:txBody>
      </p:sp>
      <p:sp>
        <p:nvSpPr>
          <p:cNvPr id="3" name="Foliennummernplatzhalter 2"/>
          <p:cNvSpPr>
            <a:spLocks noGrp="1"/>
          </p:cNvSpPr>
          <p:nvPr>
            <p:ph type="sldNum" sz="quarter" idx="4"/>
          </p:nvPr>
        </p:nvSpPr>
        <p:spPr/>
        <p:txBody>
          <a:bodyPr/>
          <a:lstStyle/>
          <a:p>
            <a:fld id="{0999E1DB-E7F9-486F-9093-8A5D1B43E40F}" type="slidenum">
              <a:rPr lang="de-DE" smtClean="0"/>
              <a:pPr/>
              <a:t>50</a:t>
            </a:fld>
            <a:endParaRPr lang="de-DE" dirty="0"/>
          </a:p>
        </p:txBody>
      </p:sp>
      <p:sp>
        <p:nvSpPr>
          <p:cNvPr id="4" name="Titel 3"/>
          <p:cNvSpPr>
            <a:spLocks noGrp="1"/>
          </p:cNvSpPr>
          <p:nvPr>
            <p:ph type="title"/>
          </p:nvPr>
        </p:nvSpPr>
        <p:spPr/>
        <p:txBody>
          <a:bodyPr/>
          <a:lstStyle/>
          <a:p>
            <a:r>
              <a:rPr lang="de-DE" dirty="0" smtClean="0"/>
              <a:t>Zitieren mit dem Word-Add-In</a:t>
            </a:r>
            <a:endParaRPr lang="de-DE" dirty="0"/>
          </a:p>
        </p:txBody>
      </p:sp>
      <p:sp>
        <p:nvSpPr>
          <p:cNvPr id="8" name="Titel 3"/>
          <p:cNvSpPr txBox="1">
            <a:spLocks/>
          </p:cNvSpPr>
          <p:nvPr/>
        </p:nvSpPr>
        <p:spPr>
          <a:xfrm>
            <a:off x="0" y="372297"/>
            <a:ext cx="313837" cy="385762"/>
          </a:xfrm>
          <a:prstGeom prst="rect">
            <a:avLst/>
          </a:prstGeom>
        </p:spPr>
        <p:txBody>
          <a:bodyPr/>
          <a:lstStyle>
            <a:lvl1pPr algn="l" defTabSz="914400" rtl="0" eaLnBrk="1" latinLnBrk="0" hangingPunct="1">
              <a:lnSpc>
                <a:spcPct val="90000"/>
              </a:lnSpc>
              <a:spcBef>
                <a:spcPct val="0"/>
              </a:spcBef>
              <a:buNone/>
              <a:defRPr sz="2000" b="0" kern="1200">
                <a:solidFill>
                  <a:schemeClr val="bg1">
                    <a:lumMod val="50000"/>
                  </a:schemeClr>
                </a:solidFill>
                <a:latin typeface="Arial" panose="020B0604020202020204" pitchFamily="34" charset="0"/>
                <a:ea typeface="+mj-ea"/>
                <a:cs typeface="Arial" panose="020B0604020202020204" pitchFamily="34" charset="0"/>
              </a:defRPr>
            </a:lvl1pPr>
          </a:lstStyle>
          <a:p>
            <a:r>
              <a:rPr lang="de-DE" dirty="0" smtClean="0">
                <a:solidFill>
                  <a:schemeClr val="accent3">
                    <a:lumMod val="75000"/>
                  </a:schemeClr>
                </a:solidFill>
              </a:rPr>
              <a:t>6</a:t>
            </a:r>
            <a:endParaRPr lang="de-DE" dirty="0">
              <a:solidFill>
                <a:schemeClr val="accent3">
                  <a:lumMod val="75000"/>
                </a:schemeClr>
              </a:solidFill>
            </a:endParaRPr>
          </a:p>
        </p:txBody>
      </p:sp>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00" y="1443970"/>
            <a:ext cx="4990034" cy="617622"/>
          </a:xfrm>
          <a:prstGeom prst="rect">
            <a:avLst/>
          </a:prstGeom>
          <a:effectLst>
            <a:outerShdw blurRad="190500" dist="50800" dir="5400000" algn="ctr" rotWithShape="0">
              <a:srgbClr val="000000">
                <a:alpha val="70000"/>
              </a:srgbClr>
            </a:outerShdw>
          </a:effectLst>
        </p:spPr>
      </p:pic>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1" y="2601283"/>
            <a:ext cx="1676480" cy="819044"/>
          </a:xfrm>
          <a:prstGeom prst="rect">
            <a:avLst/>
          </a:prstGeom>
          <a:effectLst>
            <a:outerShdw blurRad="190500" dist="50800" dir="5400000" algn="ctr" rotWithShape="0">
              <a:srgbClr val="000000">
                <a:alpha val="70000"/>
              </a:srgbClr>
            </a:outerShdw>
          </a:effectLst>
        </p:spPr>
      </p:pic>
      <p:pic>
        <p:nvPicPr>
          <p:cNvPr id="12" name="Grafik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4096" y="3010805"/>
            <a:ext cx="1981608" cy="1685923"/>
          </a:xfrm>
          <a:prstGeom prst="rect">
            <a:avLst/>
          </a:prstGeom>
          <a:effectLst>
            <a:outerShdw blurRad="190500" dist="50800" dir="5400000" algn="ctr" rotWithShape="0">
              <a:srgbClr val="000000">
                <a:alpha val="70000"/>
              </a:srgbClr>
            </a:outerShdw>
          </a:effectLst>
        </p:spPr>
      </p:pic>
    </p:spTree>
    <p:extLst>
      <p:ext uri="{BB962C8B-B14F-4D97-AF65-F5344CB8AC3E}">
        <p14:creationId xmlns:p14="http://schemas.microsoft.com/office/powerpoint/2010/main" val="16039567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313837" y="950022"/>
            <a:ext cx="6909589" cy="3705740"/>
          </a:xfrm>
        </p:spPr>
        <p:txBody>
          <a:bodyPr/>
          <a:lstStyle/>
          <a:p>
            <a:endParaRPr lang="de-DE" sz="1600" dirty="0" smtClean="0"/>
          </a:p>
          <a:p>
            <a:endParaRPr lang="de-DE" sz="1600" dirty="0"/>
          </a:p>
          <a:p>
            <a:endParaRPr lang="de-DE" sz="1600" dirty="0" smtClean="0"/>
          </a:p>
          <a:p>
            <a:endParaRPr lang="de-DE" sz="1600" dirty="0"/>
          </a:p>
          <a:p>
            <a:endParaRPr lang="de-DE" sz="1600" dirty="0" smtClean="0"/>
          </a:p>
        </p:txBody>
      </p:sp>
      <p:sp>
        <p:nvSpPr>
          <p:cNvPr id="3" name="Foliennummernplatzhalter 2"/>
          <p:cNvSpPr>
            <a:spLocks noGrp="1"/>
          </p:cNvSpPr>
          <p:nvPr>
            <p:ph type="sldNum" sz="quarter" idx="4"/>
          </p:nvPr>
        </p:nvSpPr>
        <p:spPr/>
        <p:txBody>
          <a:bodyPr/>
          <a:lstStyle/>
          <a:p>
            <a:fld id="{0999E1DB-E7F9-486F-9093-8A5D1B43E40F}" type="slidenum">
              <a:rPr lang="de-DE" smtClean="0"/>
              <a:pPr/>
              <a:t>51</a:t>
            </a:fld>
            <a:endParaRPr lang="de-DE" dirty="0"/>
          </a:p>
        </p:txBody>
      </p:sp>
      <p:sp>
        <p:nvSpPr>
          <p:cNvPr id="4" name="Titel 3"/>
          <p:cNvSpPr>
            <a:spLocks noGrp="1"/>
          </p:cNvSpPr>
          <p:nvPr>
            <p:ph type="title"/>
          </p:nvPr>
        </p:nvSpPr>
        <p:spPr/>
        <p:txBody>
          <a:bodyPr/>
          <a:lstStyle/>
          <a:p>
            <a:r>
              <a:rPr lang="de-DE" dirty="0" smtClean="0"/>
              <a:t>Word-Add-In – Referenzen einfügen</a:t>
            </a:r>
            <a:endParaRPr lang="de-DE" dirty="0"/>
          </a:p>
        </p:txBody>
      </p:sp>
      <p:sp>
        <p:nvSpPr>
          <p:cNvPr id="8" name="Titel 3"/>
          <p:cNvSpPr txBox="1">
            <a:spLocks/>
          </p:cNvSpPr>
          <p:nvPr/>
        </p:nvSpPr>
        <p:spPr>
          <a:xfrm>
            <a:off x="0" y="372297"/>
            <a:ext cx="313837" cy="385762"/>
          </a:xfrm>
          <a:prstGeom prst="rect">
            <a:avLst/>
          </a:prstGeom>
        </p:spPr>
        <p:txBody>
          <a:bodyPr/>
          <a:lstStyle>
            <a:lvl1pPr algn="l" defTabSz="914400" rtl="0" eaLnBrk="1" latinLnBrk="0" hangingPunct="1">
              <a:lnSpc>
                <a:spcPct val="90000"/>
              </a:lnSpc>
              <a:spcBef>
                <a:spcPct val="0"/>
              </a:spcBef>
              <a:buNone/>
              <a:defRPr sz="2000" b="0" kern="1200">
                <a:solidFill>
                  <a:schemeClr val="bg1">
                    <a:lumMod val="50000"/>
                  </a:schemeClr>
                </a:solidFill>
                <a:latin typeface="Arial" panose="020B0604020202020204" pitchFamily="34" charset="0"/>
                <a:ea typeface="+mj-ea"/>
                <a:cs typeface="Arial" panose="020B0604020202020204" pitchFamily="34" charset="0"/>
              </a:defRPr>
            </a:lvl1pPr>
          </a:lstStyle>
          <a:p>
            <a:r>
              <a:rPr lang="de-DE" dirty="0" smtClean="0">
                <a:solidFill>
                  <a:schemeClr val="accent3">
                    <a:lumMod val="75000"/>
                  </a:schemeClr>
                </a:solidFill>
              </a:rPr>
              <a:t>6</a:t>
            </a:r>
            <a:endParaRPr lang="de-DE" dirty="0">
              <a:solidFill>
                <a:schemeClr val="accent3">
                  <a:lumMod val="75000"/>
                </a:schemeClr>
              </a:solidFill>
            </a:endParaRPr>
          </a:p>
        </p:txBody>
      </p:sp>
      <p:pic>
        <p:nvPicPr>
          <p:cNvPr id="13" name="Grafi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837" y="1232684"/>
            <a:ext cx="4923377" cy="3066326"/>
          </a:xfrm>
          <a:prstGeom prst="rect">
            <a:avLst/>
          </a:prstGeom>
          <a:effectLst>
            <a:outerShdw blurRad="190500" dist="50800" dir="5400000" algn="ctr" rotWithShape="0">
              <a:srgbClr val="000000">
                <a:alpha val="70000"/>
              </a:srgbClr>
            </a:outerShdw>
          </a:effectLst>
        </p:spPr>
      </p:pic>
      <p:sp>
        <p:nvSpPr>
          <p:cNvPr id="14" name="Rechteck 13"/>
          <p:cNvSpPr/>
          <p:nvPr/>
        </p:nvSpPr>
        <p:spPr>
          <a:xfrm>
            <a:off x="5426374" y="1277006"/>
            <a:ext cx="2219026" cy="302375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smtClean="0">
                <a:solidFill>
                  <a:schemeClr val="accent6"/>
                </a:solidFill>
              </a:rPr>
              <a:t>Zum Einfügen einer Referenz im eigen Text den Cursor an die entsprechende Stelle setzen</a:t>
            </a:r>
          </a:p>
          <a:p>
            <a:pPr algn="ctr"/>
            <a:endParaRPr lang="de-DE" sz="1100" dirty="0">
              <a:solidFill>
                <a:schemeClr val="accent6"/>
              </a:solidFill>
            </a:endParaRPr>
          </a:p>
          <a:p>
            <a:pPr algn="ctr"/>
            <a:r>
              <a:rPr lang="de-DE" sz="1100" dirty="0" smtClean="0">
                <a:solidFill>
                  <a:schemeClr val="accent6"/>
                </a:solidFill>
              </a:rPr>
              <a:t>Aus der Liste die gewünschte Referenz auswählen und per Doppelklick einfügen</a:t>
            </a:r>
          </a:p>
          <a:p>
            <a:pPr algn="ctr"/>
            <a:endParaRPr lang="de-DE" sz="1100" dirty="0" smtClean="0">
              <a:solidFill>
                <a:schemeClr val="accent6"/>
              </a:solidFill>
            </a:endParaRPr>
          </a:p>
          <a:p>
            <a:pPr algn="ctr"/>
            <a:r>
              <a:rPr lang="de-DE" sz="1100" dirty="0" smtClean="0">
                <a:solidFill>
                  <a:schemeClr val="accent6"/>
                </a:solidFill>
              </a:rPr>
              <a:t>Der Kurznachweis wird eingefügt (je nach Zitationsstil im Text oder in der Fußnote)</a:t>
            </a:r>
          </a:p>
          <a:p>
            <a:pPr algn="ctr"/>
            <a:endParaRPr lang="de-DE" sz="1100" dirty="0">
              <a:solidFill>
                <a:schemeClr val="accent6"/>
              </a:solidFill>
            </a:endParaRPr>
          </a:p>
          <a:p>
            <a:pPr algn="ctr"/>
            <a:r>
              <a:rPr lang="de-DE" sz="1100" dirty="0" smtClean="0">
                <a:solidFill>
                  <a:schemeClr val="accent6"/>
                </a:solidFill>
              </a:rPr>
              <a:t>Am Ende des Dokuments wird darüber hinaus automatisch das Literaturverzeichnis erstellt und angehängt</a:t>
            </a:r>
            <a:endParaRPr lang="de-DE" sz="1100" dirty="0">
              <a:solidFill>
                <a:schemeClr val="accent6"/>
              </a:solidFill>
            </a:endParaRPr>
          </a:p>
          <a:p>
            <a:endParaRPr lang="de-DE" sz="1000" dirty="0">
              <a:solidFill>
                <a:schemeClr val="tx1"/>
              </a:solidFill>
            </a:endParaRPr>
          </a:p>
        </p:txBody>
      </p:sp>
      <p:cxnSp>
        <p:nvCxnSpPr>
          <p:cNvPr id="16" name="Gerade Verbindung mit Pfeil 15"/>
          <p:cNvCxnSpPr>
            <a:stCxn id="14" idx="1"/>
          </p:cNvCxnSpPr>
          <p:nvPr/>
        </p:nvCxnSpPr>
        <p:spPr>
          <a:xfrm flipH="1" flipV="1">
            <a:off x="3604852" y="2492011"/>
            <a:ext cx="1821522" cy="29687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a:stCxn id="14" idx="1"/>
          </p:cNvCxnSpPr>
          <p:nvPr/>
        </p:nvCxnSpPr>
        <p:spPr>
          <a:xfrm flipH="1">
            <a:off x="3217334" y="2788886"/>
            <a:ext cx="2209040" cy="58549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6148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313837" y="950022"/>
            <a:ext cx="6909589" cy="3705740"/>
          </a:xfrm>
        </p:spPr>
        <p:txBody>
          <a:bodyPr/>
          <a:lstStyle/>
          <a:p>
            <a:endParaRPr lang="de-DE" sz="1600" dirty="0" smtClean="0"/>
          </a:p>
          <a:p>
            <a:endParaRPr lang="de-DE" sz="1600" dirty="0"/>
          </a:p>
          <a:p>
            <a:endParaRPr lang="de-DE" sz="1600" dirty="0" smtClean="0"/>
          </a:p>
          <a:p>
            <a:endParaRPr lang="de-DE" sz="1600" dirty="0"/>
          </a:p>
          <a:p>
            <a:endParaRPr lang="de-DE" sz="1600" dirty="0" smtClean="0"/>
          </a:p>
        </p:txBody>
      </p:sp>
      <p:sp>
        <p:nvSpPr>
          <p:cNvPr id="3" name="Foliennummernplatzhalter 2"/>
          <p:cNvSpPr>
            <a:spLocks noGrp="1"/>
          </p:cNvSpPr>
          <p:nvPr>
            <p:ph type="sldNum" sz="quarter" idx="4"/>
          </p:nvPr>
        </p:nvSpPr>
        <p:spPr/>
        <p:txBody>
          <a:bodyPr/>
          <a:lstStyle/>
          <a:p>
            <a:fld id="{0999E1DB-E7F9-486F-9093-8A5D1B43E40F}" type="slidenum">
              <a:rPr lang="de-DE" smtClean="0"/>
              <a:pPr/>
              <a:t>52</a:t>
            </a:fld>
            <a:endParaRPr lang="de-DE" dirty="0"/>
          </a:p>
        </p:txBody>
      </p:sp>
      <p:sp>
        <p:nvSpPr>
          <p:cNvPr id="4" name="Titel 3"/>
          <p:cNvSpPr>
            <a:spLocks noGrp="1"/>
          </p:cNvSpPr>
          <p:nvPr>
            <p:ph type="title"/>
          </p:nvPr>
        </p:nvSpPr>
        <p:spPr/>
        <p:txBody>
          <a:bodyPr/>
          <a:lstStyle/>
          <a:p>
            <a:r>
              <a:rPr lang="de-DE" dirty="0" smtClean="0"/>
              <a:t>Word-Add-In – Zitate einfügen</a:t>
            </a:r>
            <a:endParaRPr lang="de-DE" dirty="0"/>
          </a:p>
        </p:txBody>
      </p:sp>
      <p:sp>
        <p:nvSpPr>
          <p:cNvPr id="8" name="Titel 3"/>
          <p:cNvSpPr txBox="1">
            <a:spLocks/>
          </p:cNvSpPr>
          <p:nvPr/>
        </p:nvSpPr>
        <p:spPr>
          <a:xfrm>
            <a:off x="0" y="372297"/>
            <a:ext cx="313837" cy="385762"/>
          </a:xfrm>
          <a:prstGeom prst="rect">
            <a:avLst/>
          </a:prstGeom>
        </p:spPr>
        <p:txBody>
          <a:bodyPr/>
          <a:lstStyle>
            <a:lvl1pPr algn="l" defTabSz="914400" rtl="0" eaLnBrk="1" latinLnBrk="0" hangingPunct="1">
              <a:lnSpc>
                <a:spcPct val="90000"/>
              </a:lnSpc>
              <a:spcBef>
                <a:spcPct val="0"/>
              </a:spcBef>
              <a:buNone/>
              <a:defRPr sz="2000" b="0" kern="1200">
                <a:solidFill>
                  <a:schemeClr val="bg1">
                    <a:lumMod val="50000"/>
                  </a:schemeClr>
                </a:solidFill>
                <a:latin typeface="Arial" panose="020B0604020202020204" pitchFamily="34" charset="0"/>
                <a:ea typeface="+mj-ea"/>
                <a:cs typeface="Arial" panose="020B0604020202020204" pitchFamily="34" charset="0"/>
              </a:defRPr>
            </a:lvl1pPr>
          </a:lstStyle>
          <a:p>
            <a:r>
              <a:rPr lang="de-DE" dirty="0" smtClean="0">
                <a:solidFill>
                  <a:schemeClr val="accent3">
                    <a:lumMod val="75000"/>
                  </a:schemeClr>
                </a:solidFill>
              </a:rPr>
              <a:t>6</a:t>
            </a:r>
            <a:endParaRPr lang="de-DE" dirty="0">
              <a:solidFill>
                <a:schemeClr val="accent3">
                  <a:lumMod val="75000"/>
                </a:schemeClr>
              </a:solidFill>
            </a:endParaRP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385" y="1157845"/>
            <a:ext cx="5365108" cy="3004457"/>
          </a:xfrm>
          <a:prstGeom prst="rect">
            <a:avLst/>
          </a:prstGeom>
          <a:effectLst>
            <a:outerShdw blurRad="190500" dist="50800" dir="5400000" algn="ctr" rotWithShape="0">
              <a:srgbClr val="000000">
                <a:alpha val="70000"/>
              </a:srgbClr>
            </a:outerShdw>
          </a:effectLst>
        </p:spPr>
      </p:pic>
      <p:sp>
        <p:nvSpPr>
          <p:cNvPr id="12" name="Rechteck 11"/>
          <p:cNvSpPr/>
          <p:nvPr/>
        </p:nvSpPr>
        <p:spPr>
          <a:xfrm>
            <a:off x="5678945" y="1164223"/>
            <a:ext cx="2006931" cy="299807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smtClean="0">
                <a:solidFill>
                  <a:schemeClr val="accent6"/>
                </a:solidFill>
              </a:rPr>
              <a:t>Die Zitate finden Sie unter dem Reiter „Wissen“</a:t>
            </a:r>
          </a:p>
          <a:p>
            <a:pPr algn="ctr"/>
            <a:endParaRPr lang="de-DE" sz="1100" dirty="0">
              <a:solidFill>
                <a:schemeClr val="accent6"/>
              </a:solidFill>
            </a:endParaRPr>
          </a:p>
          <a:p>
            <a:pPr algn="ctr"/>
            <a:r>
              <a:rPr lang="de-DE" sz="1100" dirty="0" smtClean="0">
                <a:solidFill>
                  <a:schemeClr val="accent6"/>
                </a:solidFill>
              </a:rPr>
              <a:t>Auch hier den Cursor an die Stelle im Dokument setzen, an der das Zitat eingefügt werden soll</a:t>
            </a:r>
          </a:p>
          <a:p>
            <a:pPr algn="ctr"/>
            <a:endParaRPr lang="de-DE" sz="1100" dirty="0">
              <a:solidFill>
                <a:schemeClr val="accent6"/>
              </a:solidFill>
            </a:endParaRPr>
          </a:p>
          <a:p>
            <a:pPr algn="ctr"/>
            <a:r>
              <a:rPr lang="de-DE" sz="1100" dirty="0" smtClean="0">
                <a:solidFill>
                  <a:schemeClr val="accent6"/>
                </a:solidFill>
              </a:rPr>
              <a:t>Das Zitat aus der Übersicht auswählen und per Doppelklick in den eigenen Text übernehmen</a:t>
            </a:r>
          </a:p>
          <a:p>
            <a:pPr algn="ctr"/>
            <a:endParaRPr lang="de-DE" sz="1100" dirty="0">
              <a:solidFill>
                <a:schemeClr val="accent6"/>
              </a:solidFill>
            </a:endParaRPr>
          </a:p>
          <a:p>
            <a:pPr algn="ctr"/>
            <a:r>
              <a:rPr lang="de-DE" sz="1100" dirty="0" smtClean="0">
                <a:solidFill>
                  <a:schemeClr val="accent6"/>
                </a:solidFill>
              </a:rPr>
              <a:t>Das Zitat wird übernommen, der Kurznachweis eingefügt und der Nachweis im angehängten Literaturverzeichnis ergänzt</a:t>
            </a:r>
            <a:endParaRPr lang="de-DE" sz="1100" dirty="0">
              <a:solidFill>
                <a:schemeClr val="accent6"/>
              </a:solidFill>
            </a:endParaRPr>
          </a:p>
        </p:txBody>
      </p:sp>
      <p:cxnSp>
        <p:nvCxnSpPr>
          <p:cNvPr id="7" name="Gerade Verbindung mit Pfeil 6"/>
          <p:cNvCxnSpPr>
            <a:stCxn id="12" idx="1"/>
          </p:cNvCxnSpPr>
          <p:nvPr/>
        </p:nvCxnSpPr>
        <p:spPr>
          <a:xfrm flipH="1" flipV="1">
            <a:off x="5530493" y="2506135"/>
            <a:ext cx="148452" cy="15712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a:stCxn id="12" idx="1"/>
          </p:cNvCxnSpPr>
          <p:nvPr/>
        </p:nvCxnSpPr>
        <p:spPr>
          <a:xfrm flipH="1">
            <a:off x="5207333" y="2663263"/>
            <a:ext cx="471612" cy="83319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9391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480061" y="1299029"/>
            <a:ext cx="3854872" cy="3439886"/>
          </a:xfrm>
        </p:spPr>
        <p:txBody>
          <a:bodyPr/>
          <a:lstStyle/>
          <a:p>
            <a:r>
              <a:rPr lang="de-DE" altLang="de-DE" sz="1550" dirty="0"/>
              <a:t>Starten Sie den Publikationsassistenten unter „Zitation“, „Publikationsassistent“ und legen Sie ihn neben Ihr </a:t>
            </a:r>
            <a:r>
              <a:rPr lang="de-DE" altLang="de-DE" sz="1550" dirty="0" smtClean="0"/>
              <a:t>Dokument</a:t>
            </a:r>
          </a:p>
          <a:p>
            <a:r>
              <a:rPr lang="de-DE" altLang="de-DE" sz="1550" dirty="0"/>
              <a:t>Schreiben Sie nun Ihren Text und fügen Sie Literaturverweise per Klick aus </a:t>
            </a:r>
            <a:r>
              <a:rPr lang="de-DE" altLang="de-DE" sz="1550" dirty="0" err="1"/>
              <a:t>Citavi</a:t>
            </a:r>
            <a:r>
              <a:rPr lang="de-DE" altLang="de-DE" sz="1550" dirty="0"/>
              <a:t> ein oder direkt ganze Zitate samt Quellenangabe</a:t>
            </a:r>
          </a:p>
          <a:p>
            <a:r>
              <a:rPr lang="de-DE" altLang="de-DE" sz="1550" dirty="0"/>
              <a:t>Zunächst werden Platzhalter eingefügt</a:t>
            </a:r>
          </a:p>
          <a:p>
            <a:r>
              <a:rPr lang="de-DE" altLang="de-DE" sz="1550" dirty="0"/>
              <a:t>Abschließend formatieren Sie Ihr Dokument (Zitation, Publikation formatieren, Dokument auswählen…), dabei werden die Kurznachweise gemäß dem Zitationsstil dargestellt und das Literaturverzeichnis automatisch am Ende des Dokuments ergänzt</a:t>
            </a:r>
          </a:p>
          <a:p>
            <a:endParaRPr lang="de-DE" altLang="de-DE" sz="1600" dirty="0"/>
          </a:p>
          <a:p>
            <a:endParaRPr lang="de-DE" sz="1600" dirty="0"/>
          </a:p>
          <a:p>
            <a:endParaRPr lang="de-DE" sz="1600" dirty="0" smtClean="0"/>
          </a:p>
          <a:p>
            <a:endParaRPr lang="de-DE" sz="1600" dirty="0"/>
          </a:p>
          <a:p>
            <a:endParaRPr lang="de-DE" sz="1600" dirty="0" smtClean="0"/>
          </a:p>
        </p:txBody>
      </p:sp>
      <p:sp>
        <p:nvSpPr>
          <p:cNvPr id="3" name="Foliennummernplatzhalter 2"/>
          <p:cNvSpPr>
            <a:spLocks noGrp="1"/>
          </p:cNvSpPr>
          <p:nvPr>
            <p:ph type="sldNum" sz="quarter" idx="4"/>
          </p:nvPr>
        </p:nvSpPr>
        <p:spPr/>
        <p:txBody>
          <a:bodyPr/>
          <a:lstStyle/>
          <a:p>
            <a:fld id="{0999E1DB-E7F9-486F-9093-8A5D1B43E40F}" type="slidenum">
              <a:rPr lang="de-DE" smtClean="0"/>
              <a:pPr/>
              <a:t>53</a:t>
            </a:fld>
            <a:endParaRPr lang="de-DE" dirty="0"/>
          </a:p>
        </p:txBody>
      </p:sp>
      <p:sp>
        <p:nvSpPr>
          <p:cNvPr id="4" name="Titel 3"/>
          <p:cNvSpPr>
            <a:spLocks noGrp="1"/>
          </p:cNvSpPr>
          <p:nvPr>
            <p:ph type="title"/>
          </p:nvPr>
        </p:nvSpPr>
        <p:spPr/>
        <p:txBody>
          <a:bodyPr/>
          <a:lstStyle/>
          <a:p>
            <a:r>
              <a:rPr lang="de-DE" dirty="0" smtClean="0"/>
              <a:t>Zitieren mit dem </a:t>
            </a:r>
            <a:r>
              <a:rPr lang="de-DE" altLang="de-DE" dirty="0" smtClean="0"/>
              <a:t>Publikationsassistenten </a:t>
            </a:r>
            <a:r>
              <a:rPr lang="de-DE" altLang="de-DE" sz="1400" dirty="0" smtClean="0"/>
              <a:t>(für Open-Office-Anwender)</a:t>
            </a:r>
            <a:endParaRPr lang="de-DE" sz="1400" dirty="0"/>
          </a:p>
        </p:txBody>
      </p:sp>
      <p:sp>
        <p:nvSpPr>
          <p:cNvPr id="8" name="Titel 3"/>
          <p:cNvSpPr txBox="1">
            <a:spLocks/>
          </p:cNvSpPr>
          <p:nvPr/>
        </p:nvSpPr>
        <p:spPr>
          <a:xfrm>
            <a:off x="0" y="372297"/>
            <a:ext cx="313837" cy="385762"/>
          </a:xfrm>
          <a:prstGeom prst="rect">
            <a:avLst/>
          </a:prstGeom>
        </p:spPr>
        <p:txBody>
          <a:bodyPr/>
          <a:lstStyle>
            <a:lvl1pPr algn="l" defTabSz="914400" rtl="0" eaLnBrk="1" latinLnBrk="0" hangingPunct="1">
              <a:lnSpc>
                <a:spcPct val="90000"/>
              </a:lnSpc>
              <a:spcBef>
                <a:spcPct val="0"/>
              </a:spcBef>
              <a:buNone/>
              <a:defRPr sz="2000" b="0" kern="1200">
                <a:solidFill>
                  <a:schemeClr val="bg1">
                    <a:lumMod val="50000"/>
                  </a:schemeClr>
                </a:solidFill>
                <a:latin typeface="Arial" panose="020B0604020202020204" pitchFamily="34" charset="0"/>
                <a:ea typeface="+mj-ea"/>
                <a:cs typeface="Arial" panose="020B0604020202020204" pitchFamily="34" charset="0"/>
              </a:defRPr>
            </a:lvl1pPr>
          </a:lstStyle>
          <a:p>
            <a:r>
              <a:rPr lang="de-DE" dirty="0" smtClean="0">
                <a:solidFill>
                  <a:schemeClr val="accent3">
                    <a:lumMod val="75000"/>
                  </a:schemeClr>
                </a:solidFill>
              </a:rPr>
              <a:t>6</a:t>
            </a:r>
            <a:endParaRPr lang="de-DE" dirty="0">
              <a:solidFill>
                <a:schemeClr val="accent3">
                  <a:lumMod val="75000"/>
                </a:schemeClr>
              </a:solidFill>
            </a:endParaRPr>
          </a:p>
        </p:txBody>
      </p:sp>
      <p:pic>
        <p:nvPicPr>
          <p:cNvPr id="14" name="Picture 5" descr="C:\Users\PETER~1.MEU\AppData\Local\Temp\SNAGHTMLcc405d.PNG"/>
          <p:cNvPicPr>
            <a:picLocks noGrp="1" noChangeAspect="1" noChangeArrowheads="1"/>
          </p:cNvPicPr>
          <p:nvPr>
            <p:ph type="pic" sz="quarter" idx="15"/>
          </p:nvPr>
        </p:nvPicPr>
        <p:blipFill>
          <a:blip r:embed="rId3">
            <a:extLst>
              <a:ext uri="{28A0092B-C50C-407E-A947-70E740481C1C}">
                <a14:useLocalDpi xmlns:a14="http://schemas.microsoft.com/office/drawing/2010/main" val="0"/>
              </a:ext>
            </a:extLst>
          </a:blip>
          <a:srcRect t="9828" b="9828"/>
          <a:stretch>
            <a:fillRect/>
          </a:stretch>
        </p:blipFill>
        <p:spPr>
          <a:xfrm>
            <a:off x="4728670" y="1299029"/>
            <a:ext cx="3017271" cy="3095171"/>
          </a:xfrm>
        </p:spPr>
      </p:pic>
    </p:spTree>
    <p:extLst>
      <p:ext uri="{BB962C8B-B14F-4D97-AF65-F5344CB8AC3E}">
        <p14:creationId xmlns:p14="http://schemas.microsoft.com/office/powerpoint/2010/main" val="159187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fld id="{0999E1DB-E7F9-486F-9093-8A5D1B43E40F}" type="slidenum">
              <a:rPr lang="de-DE" smtClean="0"/>
              <a:pPr/>
              <a:t>54</a:t>
            </a:fld>
            <a:endParaRPr lang="de-DE" dirty="0"/>
          </a:p>
        </p:txBody>
      </p:sp>
      <p:sp>
        <p:nvSpPr>
          <p:cNvPr id="3" name="Titel 2"/>
          <p:cNvSpPr>
            <a:spLocks noGrp="1"/>
          </p:cNvSpPr>
          <p:nvPr>
            <p:ph type="title"/>
          </p:nvPr>
        </p:nvSpPr>
        <p:spPr>
          <a:xfrm>
            <a:off x="1510162" y="1134698"/>
            <a:ext cx="5913895" cy="450908"/>
          </a:xfrm>
        </p:spPr>
        <p:txBody>
          <a:bodyPr/>
          <a:lstStyle/>
          <a:p>
            <a:r>
              <a:rPr lang="de-DE" dirty="0" smtClean="0"/>
              <a:t>Support / Hilfe</a:t>
            </a:r>
            <a:endParaRPr lang="de-DE" dirty="0"/>
          </a:p>
        </p:txBody>
      </p:sp>
      <p:sp>
        <p:nvSpPr>
          <p:cNvPr id="4" name="Textplatzhalter 3"/>
          <p:cNvSpPr>
            <a:spLocks noGrp="1"/>
          </p:cNvSpPr>
          <p:nvPr>
            <p:ph type="body" sz="quarter" idx="10"/>
          </p:nvPr>
        </p:nvSpPr>
        <p:spPr>
          <a:xfrm>
            <a:off x="447443" y="875354"/>
            <a:ext cx="1062719" cy="2511425"/>
          </a:xfrm>
        </p:spPr>
        <p:txBody>
          <a:bodyPr/>
          <a:lstStyle/>
          <a:p>
            <a:r>
              <a:rPr lang="de-DE" dirty="0" smtClean="0"/>
              <a:t>7</a:t>
            </a:r>
            <a:endParaRPr lang="de-DE" dirty="0"/>
          </a:p>
        </p:txBody>
      </p:sp>
    </p:spTree>
    <p:extLst>
      <p:ext uri="{BB962C8B-B14F-4D97-AF65-F5344CB8AC3E}">
        <p14:creationId xmlns:p14="http://schemas.microsoft.com/office/powerpoint/2010/main" val="24302721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lstStyle/>
          <a:p>
            <a:pPr>
              <a:spcBef>
                <a:spcPts val="0"/>
              </a:spcBef>
            </a:pPr>
            <a:r>
              <a:rPr lang="de-DE" sz="900" dirty="0" smtClean="0"/>
              <a:t>Citavi-Schulungen der ULB:</a:t>
            </a:r>
          </a:p>
          <a:p>
            <a:pPr>
              <a:spcBef>
                <a:spcPts val="0"/>
              </a:spcBef>
            </a:pPr>
            <a:r>
              <a:rPr lang="de-DE" sz="900" dirty="0" smtClean="0">
                <a:hlinkClick r:id="rId2"/>
              </a:rPr>
              <a:t>https</a:t>
            </a:r>
            <a:r>
              <a:rPr lang="de-DE" sz="900" dirty="0">
                <a:hlinkClick r:id="rId2"/>
              </a:rPr>
              <a:t>://</a:t>
            </a:r>
            <a:r>
              <a:rPr lang="de-DE" sz="900" dirty="0" smtClean="0">
                <a:hlinkClick r:id="rId2"/>
              </a:rPr>
              <a:t>www.ulb.hhu.de/kompetenzen-erwerben/schulungen-und-beratung/schulungen/wissen-organisieren/literaturverwaltung-mit-citavi.html</a:t>
            </a:r>
            <a:r>
              <a:rPr lang="de-DE" sz="900" dirty="0" smtClean="0"/>
              <a:t>  </a:t>
            </a:r>
          </a:p>
          <a:p>
            <a:pPr>
              <a:spcBef>
                <a:spcPts val="0"/>
              </a:spcBef>
            </a:pPr>
            <a:endParaRPr lang="de-DE" sz="900" dirty="0"/>
          </a:p>
          <a:p>
            <a:pPr>
              <a:spcBef>
                <a:spcPts val="0"/>
              </a:spcBef>
            </a:pPr>
            <a:r>
              <a:rPr lang="de-DE" sz="900" dirty="0" smtClean="0"/>
              <a:t>ULB-Kompass-Modul „Zitieren statt plagiieren“:</a:t>
            </a:r>
          </a:p>
          <a:p>
            <a:pPr>
              <a:spcBef>
                <a:spcPts val="0"/>
              </a:spcBef>
            </a:pPr>
            <a:r>
              <a:rPr lang="de-DE" sz="900" dirty="0">
                <a:hlinkClick r:id="rId3"/>
              </a:rPr>
              <a:t>https://</a:t>
            </a:r>
            <a:r>
              <a:rPr lang="de-DE" sz="900" dirty="0" smtClean="0">
                <a:hlinkClick r:id="rId3"/>
              </a:rPr>
              <a:t>ilias.hhu.de/ilias/ilias.php?baseClass=ilSAHSPresentationGUI&amp;ref_id=780169</a:t>
            </a:r>
            <a:r>
              <a:rPr lang="de-DE" sz="900" dirty="0" smtClean="0"/>
              <a:t> </a:t>
            </a:r>
          </a:p>
          <a:p>
            <a:pPr>
              <a:spcBef>
                <a:spcPts val="0"/>
              </a:spcBef>
            </a:pPr>
            <a:endParaRPr lang="de-DE" sz="900" dirty="0"/>
          </a:p>
          <a:p>
            <a:pPr>
              <a:spcBef>
                <a:spcPts val="0"/>
              </a:spcBef>
            </a:pPr>
            <a:r>
              <a:rPr lang="de-DE" sz="900" dirty="0" smtClean="0"/>
              <a:t>Citavi Support: Hilfreiche Videos und weitere Informationen rund um Citavi</a:t>
            </a:r>
          </a:p>
          <a:p>
            <a:pPr>
              <a:spcBef>
                <a:spcPts val="0"/>
              </a:spcBef>
            </a:pPr>
            <a:r>
              <a:rPr lang="de-DE" sz="900" dirty="0">
                <a:hlinkClick r:id="rId4"/>
              </a:rPr>
              <a:t>https://</a:t>
            </a:r>
            <a:r>
              <a:rPr lang="de-DE" sz="900" dirty="0" smtClean="0">
                <a:hlinkClick r:id="rId4"/>
              </a:rPr>
              <a:t>www.citavi.com/de/support/uebersicht</a:t>
            </a:r>
            <a:r>
              <a:rPr lang="de-DE" sz="900" dirty="0" smtClean="0"/>
              <a:t> </a:t>
            </a:r>
            <a:endParaRPr lang="de-DE" sz="900" dirty="0"/>
          </a:p>
        </p:txBody>
      </p:sp>
      <p:sp>
        <p:nvSpPr>
          <p:cNvPr id="3" name="Foliennummernplatzhalter 2"/>
          <p:cNvSpPr>
            <a:spLocks noGrp="1"/>
          </p:cNvSpPr>
          <p:nvPr>
            <p:ph type="sldNum" sz="quarter" idx="4"/>
          </p:nvPr>
        </p:nvSpPr>
        <p:spPr/>
        <p:txBody>
          <a:bodyPr/>
          <a:lstStyle/>
          <a:p>
            <a:fld id="{0999E1DB-E7F9-486F-9093-8A5D1B43E40F}" type="slidenum">
              <a:rPr lang="de-DE" smtClean="0"/>
              <a:pPr/>
              <a:t>55</a:t>
            </a:fld>
            <a:endParaRPr lang="de-DE" dirty="0"/>
          </a:p>
        </p:txBody>
      </p:sp>
      <p:sp>
        <p:nvSpPr>
          <p:cNvPr id="4" name="Titel 3"/>
          <p:cNvSpPr>
            <a:spLocks noGrp="1"/>
          </p:cNvSpPr>
          <p:nvPr>
            <p:ph type="title"/>
          </p:nvPr>
        </p:nvSpPr>
        <p:spPr/>
        <p:txBody>
          <a:bodyPr/>
          <a:lstStyle/>
          <a:p>
            <a:r>
              <a:rPr lang="de-DE" dirty="0" smtClean="0"/>
              <a:t>Support / Hilfe</a:t>
            </a:r>
            <a:endParaRPr lang="de-DE" dirty="0"/>
          </a:p>
        </p:txBody>
      </p:sp>
      <p:sp>
        <p:nvSpPr>
          <p:cNvPr id="5" name="Titel 3"/>
          <p:cNvSpPr txBox="1">
            <a:spLocks/>
          </p:cNvSpPr>
          <p:nvPr/>
        </p:nvSpPr>
        <p:spPr>
          <a:xfrm>
            <a:off x="0" y="372297"/>
            <a:ext cx="313837" cy="385762"/>
          </a:xfrm>
          <a:prstGeom prst="rect">
            <a:avLst/>
          </a:prstGeom>
        </p:spPr>
        <p:txBody>
          <a:bodyPr/>
          <a:lstStyle>
            <a:lvl1pPr algn="l" defTabSz="914400" rtl="0" eaLnBrk="1" latinLnBrk="0" hangingPunct="1">
              <a:lnSpc>
                <a:spcPct val="90000"/>
              </a:lnSpc>
              <a:spcBef>
                <a:spcPct val="0"/>
              </a:spcBef>
              <a:buNone/>
              <a:defRPr sz="2000" b="0" kern="1200">
                <a:solidFill>
                  <a:schemeClr val="bg1">
                    <a:lumMod val="50000"/>
                  </a:schemeClr>
                </a:solidFill>
                <a:latin typeface="Arial" panose="020B0604020202020204" pitchFamily="34" charset="0"/>
                <a:ea typeface="+mj-ea"/>
                <a:cs typeface="Arial" panose="020B0604020202020204" pitchFamily="34" charset="0"/>
              </a:defRPr>
            </a:lvl1pPr>
          </a:lstStyle>
          <a:p>
            <a:r>
              <a:rPr lang="de-DE" dirty="0">
                <a:solidFill>
                  <a:schemeClr val="accent3">
                    <a:lumMod val="75000"/>
                  </a:schemeClr>
                </a:solidFill>
              </a:rPr>
              <a:t>7</a:t>
            </a:r>
          </a:p>
        </p:txBody>
      </p:sp>
    </p:spTree>
    <p:extLst>
      <p:ext uri="{BB962C8B-B14F-4D97-AF65-F5344CB8AC3E}">
        <p14:creationId xmlns:p14="http://schemas.microsoft.com/office/powerpoint/2010/main" val="40066555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480061" y="927554"/>
            <a:ext cx="6909589" cy="3439886"/>
          </a:xfrm>
        </p:spPr>
        <p:txBody>
          <a:bodyPr/>
          <a:lstStyle/>
          <a:p>
            <a:pPr algn="just">
              <a:spcBef>
                <a:spcPts val="0"/>
              </a:spcBef>
            </a:pPr>
            <a:r>
              <a:rPr lang="de-DE" dirty="0" smtClean="0">
                <a:solidFill>
                  <a:schemeClr val="tx1"/>
                </a:solidFill>
                <a:latin typeface="HHU Celeste Sans" panose="020B0504040101020102" pitchFamily="34" charset="0"/>
              </a:rPr>
              <a:t>Neben </a:t>
            </a:r>
            <a:r>
              <a:rPr lang="de-DE" dirty="0">
                <a:solidFill>
                  <a:schemeClr val="tx1"/>
                </a:solidFill>
                <a:latin typeface="HHU Celeste Sans" panose="020B0504040101020102" pitchFamily="34" charset="0"/>
              </a:rPr>
              <a:t>dem </a:t>
            </a:r>
            <a:r>
              <a:rPr lang="de-DE" dirty="0" smtClean="0">
                <a:solidFill>
                  <a:schemeClr val="tx1"/>
                </a:solidFill>
                <a:latin typeface="HHU Celeste Sans" panose="020B0504040101020102" pitchFamily="34" charset="0"/>
              </a:rPr>
              <a:t>Hauptprogramm können zwei </a:t>
            </a:r>
            <a:r>
              <a:rPr lang="de-DE" dirty="0">
                <a:solidFill>
                  <a:schemeClr val="tx1"/>
                </a:solidFill>
                <a:latin typeface="HHU Celeste Sans" panose="020B0504040101020102" pitchFamily="34" charset="0"/>
              </a:rPr>
              <a:t>weitere </a:t>
            </a:r>
            <a:r>
              <a:rPr lang="de-DE" dirty="0" smtClean="0">
                <a:solidFill>
                  <a:schemeClr val="tx1"/>
                </a:solidFill>
                <a:latin typeface="HHU Celeste Sans" panose="020B0504040101020102" pitchFamily="34" charset="0"/>
              </a:rPr>
              <a:t>Features mitinstalliert werden. Diese werden in den folgenden Lektionen ausführlicher erklärt.</a:t>
            </a:r>
          </a:p>
          <a:p>
            <a:pPr algn="just">
              <a:spcBef>
                <a:spcPts val="0"/>
              </a:spcBef>
            </a:pPr>
            <a:endParaRPr lang="de-DE" dirty="0" smtClean="0">
              <a:solidFill>
                <a:schemeClr val="tx1"/>
              </a:solidFill>
              <a:latin typeface="HHU Celeste Sans" panose="020B0504040101020102" pitchFamily="34" charset="0"/>
            </a:endParaRPr>
          </a:p>
          <a:p>
            <a:pPr marL="285750" indent="-285750" algn="just">
              <a:spcBef>
                <a:spcPts val="0"/>
              </a:spcBef>
              <a:buFont typeface="Arial" panose="020B0604020202020204" pitchFamily="34" charset="0"/>
              <a:buChar char="•"/>
            </a:pPr>
            <a:r>
              <a:rPr lang="de-DE" dirty="0">
                <a:solidFill>
                  <a:schemeClr val="tx1"/>
                </a:solidFill>
                <a:latin typeface="HHU Celeste Sans" panose="020B0504040101020102" pitchFamily="34" charset="0"/>
              </a:rPr>
              <a:t>Citavi </a:t>
            </a:r>
            <a:r>
              <a:rPr lang="de-DE" dirty="0" err="1">
                <a:solidFill>
                  <a:schemeClr val="tx1"/>
                </a:solidFill>
                <a:latin typeface="HHU Celeste Sans" panose="020B0504040101020102" pitchFamily="34" charset="0"/>
              </a:rPr>
              <a:t>Picker</a:t>
            </a:r>
            <a:r>
              <a:rPr lang="de-DE" dirty="0">
                <a:solidFill>
                  <a:schemeClr val="tx1"/>
                </a:solidFill>
                <a:latin typeface="HHU Celeste Sans" panose="020B0504040101020102" pitchFamily="34" charset="0"/>
              </a:rPr>
              <a:t>:</a:t>
            </a:r>
          </a:p>
          <a:p>
            <a:pPr algn="just">
              <a:spcBef>
                <a:spcPts val="0"/>
              </a:spcBef>
            </a:pPr>
            <a:r>
              <a:rPr lang="de-DE" dirty="0">
                <a:solidFill>
                  <a:schemeClr val="tx1"/>
                </a:solidFill>
                <a:latin typeface="HHU Celeste Sans" panose="020B0504040101020102" pitchFamily="34" charset="0"/>
              </a:rPr>
              <a:t>Verbunden mit einem Internetbrowser lassen sich </a:t>
            </a:r>
            <a:r>
              <a:rPr lang="de-DE" dirty="0" smtClean="0">
                <a:solidFill>
                  <a:schemeClr val="tx1"/>
                </a:solidFill>
                <a:latin typeface="HHU Celeste Sans" panose="020B0504040101020102" pitchFamily="34" charset="0"/>
              </a:rPr>
              <a:t>die bibliographischen Daten einzelner Titel einfach </a:t>
            </a:r>
            <a:r>
              <a:rPr lang="de-DE" dirty="0">
                <a:solidFill>
                  <a:schemeClr val="tx1"/>
                </a:solidFill>
                <a:latin typeface="HHU Celeste Sans" panose="020B0504040101020102" pitchFamily="34" charset="0"/>
              </a:rPr>
              <a:t>von einer Datenbank oder einem Katalog in </a:t>
            </a:r>
            <a:r>
              <a:rPr lang="de-DE" dirty="0" smtClean="0">
                <a:solidFill>
                  <a:schemeClr val="tx1"/>
                </a:solidFill>
                <a:latin typeface="HHU Celeste Sans" panose="020B0504040101020102" pitchFamily="34" charset="0"/>
              </a:rPr>
              <a:t>ein </a:t>
            </a:r>
            <a:r>
              <a:rPr lang="de-DE" dirty="0" err="1" smtClean="0">
                <a:solidFill>
                  <a:schemeClr val="tx1"/>
                </a:solidFill>
                <a:latin typeface="HHU Celeste Sans" panose="020B0504040101020102" pitchFamily="34" charset="0"/>
              </a:rPr>
              <a:t>Citavi</a:t>
            </a:r>
            <a:r>
              <a:rPr lang="de-DE" dirty="0" smtClean="0">
                <a:solidFill>
                  <a:schemeClr val="tx1"/>
                </a:solidFill>
                <a:latin typeface="HHU Celeste Sans" panose="020B0504040101020102" pitchFamily="34" charset="0"/>
              </a:rPr>
              <a:t>-Projekt </a:t>
            </a:r>
            <a:r>
              <a:rPr lang="de-DE" dirty="0">
                <a:solidFill>
                  <a:schemeClr val="tx1"/>
                </a:solidFill>
                <a:latin typeface="HHU Celeste Sans" panose="020B0504040101020102" pitchFamily="34" charset="0"/>
              </a:rPr>
              <a:t>übernehmen.</a:t>
            </a:r>
          </a:p>
          <a:p>
            <a:pPr algn="just">
              <a:spcBef>
                <a:spcPts val="0"/>
              </a:spcBef>
            </a:pPr>
            <a:endParaRPr lang="de-DE" dirty="0">
              <a:solidFill>
                <a:schemeClr val="tx1"/>
              </a:solidFill>
              <a:latin typeface="HHU Celeste Sans" panose="020B0504040101020102" pitchFamily="34" charset="0"/>
            </a:endParaRPr>
          </a:p>
          <a:p>
            <a:pPr marL="285750" indent="-285750" algn="just">
              <a:spcBef>
                <a:spcPts val="0"/>
              </a:spcBef>
              <a:buFont typeface="Arial" panose="020B0604020202020204" pitchFamily="34" charset="0"/>
              <a:buChar char="•"/>
            </a:pPr>
            <a:r>
              <a:rPr lang="de-DE" dirty="0">
                <a:solidFill>
                  <a:schemeClr val="tx1"/>
                </a:solidFill>
                <a:latin typeface="HHU Celeste Sans" panose="020B0504040101020102" pitchFamily="34" charset="0"/>
              </a:rPr>
              <a:t>Word-Add-In:</a:t>
            </a:r>
          </a:p>
          <a:p>
            <a:pPr algn="just">
              <a:spcBef>
                <a:spcPts val="0"/>
              </a:spcBef>
            </a:pPr>
            <a:r>
              <a:rPr lang="de-DE" dirty="0">
                <a:solidFill>
                  <a:schemeClr val="tx1"/>
                </a:solidFill>
                <a:latin typeface="HHU Celeste Sans" panose="020B0504040101020102" pitchFamily="34" charset="0"/>
              </a:rPr>
              <a:t>Ermöglicht in Word den direkten Zugriff auf die gespeicherten </a:t>
            </a:r>
            <a:r>
              <a:rPr lang="de-DE" dirty="0" smtClean="0">
                <a:solidFill>
                  <a:schemeClr val="tx1"/>
                </a:solidFill>
                <a:latin typeface="HHU Celeste Sans" panose="020B0504040101020102" pitchFamily="34" charset="0"/>
              </a:rPr>
              <a:t>Zitate, sodass diese direkt in den Text eingefügt werden können.</a:t>
            </a:r>
          </a:p>
          <a:p>
            <a:pPr algn="just">
              <a:spcBef>
                <a:spcPts val="0"/>
              </a:spcBef>
            </a:pPr>
            <a:endParaRPr lang="de-DE" dirty="0">
              <a:solidFill>
                <a:schemeClr val="tx1"/>
              </a:solidFill>
              <a:latin typeface="HHU Celeste Sans" panose="020B0504040101020102" pitchFamily="34" charset="0"/>
            </a:endParaRPr>
          </a:p>
          <a:p>
            <a:endParaRPr lang="de-DE" dirty="0"/>
          </a:p>
        </p:txBody>
      </p:sp>
      <p:sp>
        <p:nvSpPr>
          <p:cNvPr id="3" name="Foliennummernplatzhalter 2"/>
          <p:cNvSpPr>
            <a:spLocks noGrp="1"/>
          </p:cNvSpPr>
          <p:nvPr>
            <p:ph type="sldNum" sz="quarter" idx="4"/>
          </p:nvPr>
        </p:nvSpPr>
        <p:spPr/>
        <p:txBody>
          <a:bodyPr/>
          <a:lstStyle/>
          <a:p>
            <a:fld id="{0999E1DB-E7F9-486F-9093-8A5D1B43E40F}" type="slidenum">
              <a:rPr lang="de-DE" smtClean="0"/>
              <a:pPr/>
              <a:t>6</a:t>
            </a:fld>
            <a:endParaRPr lang="de-DE" dirty="0"/>
          </a:p>
        </p:txBody>
      </p:sp>
      <p:sp>
        <p:nvSpPr>
          <p:cNvPr id="4" name="Titel 3"/>
          <p:cNvSpPr>
            <a:spLocks noGrp="1"/>
          </p:cNvSpPr>
          <p:nvPr>
            <p:ph type="title"/>
          </p:nvPr>
        </p:nvSpPr>
        <p:spPr/>
        <p:txBody>
          <a:bodyPr/>
          <a:lstStyle/>
          <a:p>
            <a:r>
              <a:rPr lang="de-DE" dirty="0" smtClean="0"/>
              <a:t>Die Software</a:t>
            </a:r>
            <a:endParaRPr lang="de-DE" dirty="0"/>
          </a:p>
        </p:txBody>
      </p:sp>
      <p:sp>
        <p:nvSpPr>
          <p:cNvPr id="5" name="Titel 3"/>
          <p:cNvSpPr txBox="1">
            <a:spLocks/>
          </p:cNvSpPr>
          <p:nvPr/>
        </p:nvSpPr>
        <p:spPr>
          <a:xfrm>
            <a:off x="0" y="372297"/>
            <a:ext cx="313837" cy="385762"/>
          </a:xfrm>
          <a:prstGeom prst="rect">
            <a:avLst/>
          </a:prstGeom>
        </p:spPr>
        <p:txBody>
          <a:bodyPr/>
          <a:lstStyle>
            <a:lvl1pPr algn="l" defTabSz="914400" rtl="0" eaLnBrk="1" latinLnBrk="0" hangingPunct="1">
              <a:lnSpc>
                <a:spcPct val="90000"/>
              </a:lnSpc>
              <a:spcBef>
                <a:spcPct val="0"/>
              </a:spcBef>
              <a:buNone/>
              <a:defRPr sz="2000" b="0" kern="1200">
                <a:solidFill>
                  <a:schemeClr val="bg1">
                    <a:lumMod val="50000"/>
                  </a:schemeClr>
                </a:solidFill>
                <a:latin typeface="Arial" panose="020B0604020202020204" pitchFamily="34" charset="0"/>
                <a:ea typeface="+mj-ea"/>
                <a:cs typeface="Arial" panose="020B0604020202020204" pitchFamily="34" charset="0"/>
              </a:defRPr>
            </a:lvl1pPr>
          </a:lstStyle>
          <a:p>
            <a:r>
              <a:rPr lang="de-DE" dirty="0" smtClean="0">
                <a:solidFill>
                  <a:schemeClr val="accent3">
                    <a:lumMod val="75000"/>
                  </a:schemeClr>
                </a:solidFill>
              </a:rPr>
              <a:t>1</a:t>
            </a:r>
            <a:endParaRPr lang="de-DE" dirty="0">
              <a:solidFill>
                <a:schemeClr val="accent3">
                  <a:lumMod val="75000"/>
                </a:schemeClr>
              </a:solidFill>
            </a:endParaRPr>
          </a:p>
        </p:txBody>
      </p:sp>
    </p:spTree>
    <p:extLst>
      <p:ext uri="{BB962C8B-B14F-4D97-AF65-F5344CB8AC3E}">
        <p14:creationId xmlns:p14="http://schemas.microsoft.com/office/powerpoint/2010/main" val="1550564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fld id="{0999E1DB-E7F9-486F-9093-8A5D1B43E40F}" type="slidenum">
              <a:rPr lang="de-DE" smtClean="0"/>
              <a:pPr/>
              <a:t>7</a:t>
            </a:fld>
            <a:endParaRPr lang="de-DE" dirty="0"/>
          </a:p>
        </p:txBody>
      </p:sp>
      <p:sp>
        <p:nvSpPr>
          <p:cNvPr id="3" name="Titel 2"/>
          <p:cNvSpPr>
            <a:spLocks noGrp="1"/>
          </p:cNvSpPr>
          <p:nvPr>
            <p:ph type="title"/>
          </p:nvPr>
        </p:nvSpPr>
        <p:spPr>
          <a:xfrm>
            <a:off x="1510162" y="1137185"/>
            <a:ext cx="5913895" cy="993775"/>
          </a:xfrm>
        </p:spPr>
        <p:txBody>
          <a:bodyPr/>
          <a:lstStyle/>
          <a:p>
            <a:r>
              <a:rPr lang="de-DE" dirty="0" smtClean="0"/>
              <a:t>Allgemeines über Citavi</a:t>
            </a:r>
            <a:endParaRPr lang="de-DE" dirty="0"/>
          </a:p>
        </p:txBody>
      </p:sp>
      <p:sp>
        <p:nvSpPr>
          <p:cNvPr id="4" name="Textplatzhalter 3"/>
          <p:cNvSpPr>
            <a:spLocks noGrp="1"/>
          </p:cNvSpPr>
          <p:nvPr>
            <p:ph type="body" sz="quarter" idx="10"/>
          </p:nvPr>
        </p:nvSpPr>
        <p:spPr>
          <a:xfrm>
            <a:off x="447443" y="915843"/>
            <a:ext cx="1062719" cy="2511425"/>
          </a:xfrm>
        </p:spPr>
        <p:txBody>
          <a:bodyPr/>
          <a:lstStyle/>
          <a:p>
            <a:r>
              <a:rPr lang="de-DE" dirty="0"/>
              <a:t>2</a:t>
            </a:r>
          </a:p>
        </p:txBody>
      </p:sp>
      <p:sp>
        <p:nvSpPr>
          <p:cNvPr id="5" name="Textfeld 4"/>
          <p:cNvSpPr txBox="1"/>
          <p:nvPr/>
        </p:nvSpPr>
        <p:spPr>
          <a:xfrm>
            <a:off x="1914279" y="1643968"/>
            <a:ext cx="5629520" cy="923330"/>
          </a:xfrm>
          <a:prstGeom prst="rect">
            <a:avLst/>
          </a:prstGeom>
          <a:noFill/>
        </p:spPr>
        <p:txBody>
          <a:bodyPr wrap="square" rtlCol="0">
            <a:spAutoFit/>
          </a:bodyPr>
          <a:lstStyle/>
          <a:p>
            <a:pPr marL="285750" indent="-285750">
              <a:buFont typeface="Wingdings" panose="05000000000000000000" pitchFamily="2" charset="2"/>
              <a:buChar char="Ø"/>
            </a:pPr>
            <a:r>
              <a:rPr lang="de-DE" dirty="0" smtClean="0">
                <a:hlinkClick r:id="rId2" action="ppaction://hlinksldjump"/>
              </a:rPr>
              <a:t>Teil 1:</a:t>
            </a:r>
            <a:r>
              <a:rPr lang="de-DE" dirty="0" smtClean="0"/>
              <a:t> </a:t>
            </a:r>
            <a:r>
              <a:rPr lang="de-DE" dirty="0"/>
              <a:t>Programmaufbau</a:t>
            </a:r>
          </a:p>
          <a:p>
            <a:pPr marL="285750" indent="-285750">
              <a:buFont typeface="Wingdings" panose="05000000000000000000" pitchFamily="2" charset="2"/>
              <a:buChar char="Ø"/>
            </a:pPr>
            <a:r>
              <a:rPr lang="de-DE" dirty="0" smtClean="0">
                <a:hlinkClick r:id="rId3" action="ppaction://hlinksldjump"/>
              </a:rPr>
              <a:t>Teil 2:</a:t>
            </a:r>
            <a:r>
              <a:rPr lang="de-DE" dirty="0" smtClean="0"/>
              <a:t> Ein Projekt anlegen</a:t>
            </a:r>
          </a:p>
          <a:p>
            <a:pPr marL="285750" indent="-285750">
              <a:buFont typeface="Wingdings" panose="05000000000000000000" pitchFamily="2" charset="2"/>
              <a:buChar char="Ø"/>
            </a:pPr>
            <a:r>
              <a:rPr lang="de-DE" dirty="0" smtClean="0">
                <a:hlinkClick r:id="rId4" action="ppaction://hlinksldjump"/>
              </a:rPr>
              <a:t>Teil 3:</a:t>
            </a:r>
            <a:r>
              <a:rPr lang="de-DE" dirty="0" smtClean="0"/>
              <a:t> Programmoberfläche</a:t>
            </a:r>
          </a:p>
        </p:txBody>
      </p:sp>
    </p:spTree>
    <p:extLst>
      <p:ext uri="{BB962C8B-B14F-4D97-AF65-F5344CB8AC3E}">
        <p14:creationId xmlns:p14="http://schemas.microsoft.com/office/powerpoint/2010/main" val="1755235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72797" y="946190"/>
            <a:ext cx="7335011" cy="1053646"/>
          </a:xfrm>
          <a:ln w="57150" cmpd="dbl">
            <a:solidFill>
              <a:srgbClr val="C00000"/>
            </a:solidFill>
          </a:ln>
        </p:spPr>
        <p:txBody>
          <a:bodyPr/>
          <a:lstStyle/>
          <a:p>
            <a:pPr>
              <a:spcBef>
                <a:spcPts val="0"/>
              </a:spcBef>
            </a:pPr>
            <a:r>
              <a:rPr lang="de-DE" sz="1600" dirty="0" smtClean="0"/>
              <a:t>Literaturverwaltung</a:t>
            </a:r>
          </a:p>
          <a:p>
            <a:pPr marL="342900" indent="-342900">
              <a:spcBef>
                <a:spcPts val="0"/>
              </a:spcBef>
              <a:buFont typeface="Arial" panose="020B0604020202020204" pitchFamily="34" charset="0"/>
              <a:buChar char="•"/>
            </a:pPr>
            <a:r>
              <a:rPr lang="de-DE" sz="1600" dirty="0" smtClean="0"/>
              <a:t>Verwalten von bibliografischen Daten und Volltexten</a:t>
            </a:r>
          </a:p>
          <a:p>
            <a:pPr marL="342900" indent="-342900">
              <a:spcBef>
                <a:spcPts val="0"/>
              </a:spcBef>
              <a:buFont typeface="Arial" panose="020B0604020202020204" pitchFamily="34" charset="0"/>
              <a:buChar char="•"/>
            </a:pPr>
            <a:r>
              <a:rPr lang="de-DE" sz="1600" dirty="0" smtClean="0"/>
              <a:t>Literatur mit Inhalten erfassen</a:t>
            </a:r>
          </a:p>
          <a:p>
            <a:pPr marL="342900" indent="-342900">
              <a:spcBef>
                <a:spcPts val="0"/>
              </a:spcBef>
              <a:buFont typeface="Arial" panose="020B0604020202020204" pitchFamily="34" charset="0"/>
              <a:buChar char="•"/>
            </a:pPr>
            <a:r>
              <a:rPr lang="de-DE" sz="1600" dirty="0" smtClean="0"/>
              <a:t>Literaturlisten erstellen</a:t>
            </a:r>
            <a:endParaRPr lang="de-DE" sz="1600" dirty="0"/>
          </a:p>
        </p:txBody>
      </p:sp>
      <p:sp>
        <p:nvSpPr>
          <p:cNvPr id="3" name="Foliennummernplatzhalter 2"/>
          <p:cNvSpPr>
            <a:spLocks noGrp="1"/>
          </p:cNvSpPr>
          <p:nvPr>
            <p:ph type="sldNum" sz="quarter" idx="4"/>
          </p:nvPr>
        </p:nvSpPr>
        <p:spPr/>
        <p:txBody>
          <a:bodyPr/>
          <a:lstStyle/>
          <a:p>
            <a:fld id="{0999E1DB-E7F9-486F-9093-8A5D1B43E40F}" type="slidenum">
              <a:rPr lang="de-DE" smtClean="0"/>
              <a:pPr/>
              <a:t>8</a:t>
            </a:fld>
            <a:endParaRPr lang="de-DE" dirty="0"/>
          </a:p>
        </p:txBody>
      </p:sp>
      <p:sp>
        <p:nvSpPr>
          <p:cNvPr id="4" name="Titel 3"/>
          <p:cNvSpPr>
            <a:spLocks noGrp="1"/>
          </p:cNvSpPr>
          <p:nvPr>
            <p:ph type="title"/>
          </p:nvPr>
        </p:nvSpPr>
        <p:spPr/>
        <p:txBody>
          <a:bodyPr/>
          <a:lstStyle/>
          <a:p>
            <a:r>
              <a:rPr lang="de-DE" dirty="0" smtClean="0"/>
              <a:t>Der Programmaufbau</a:t>
            </a:r>
            <a:endParaRPr lang="de-DE" dirty="0"/>
          </a:p>
        </p:txBody>
      </p:sp>
      <p:sp>
        <p:nvSpPr>
          <p:cNvPr id="5" name="Textplatzhalter 1"/>
          <p:cNvSpPr txBox="1">
            <a:spLocks/>
          </p:cNvSpPr>
          <p:nvPr/>
        </p:nvSpPr>
        <p:spPr>
          <a:xfrm>
            <a:off x="272797" y="2140919"/>
            <a:ext cx="7335011" cy="1224000"/>
          </a:xfrm>
          <a:prstGeom prst="rect">
            <a:avLst/>
          </a:prstGeom>
          <a:ln w="57150" cmpd="dbl">
            <a:solidFill>
              <a:schemeClr val="accent6"/>
            </a:solidFill>
          </a:ln>
        </p:spPr>
        <p:txBody>
          <a:bodyPr wrap="square">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Wingdings" panose="05000000000000000000" pitchFamily="2" charset="2"/>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anose="05000000000000000000" pitchFamily="2" charset="2"/>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de-DE" sz="1600" dirty="0" smtClean="0"/>
              <a:t>Wissensorganisation</a:t>
            </a:r>
          </a:p>
          <a:p>
            <a:pPr marL="342900" indent="-342900">
              <a:spcBef>
                <a:spcPts val="0"/>
              </a:spcBef>
              <a:buFont typeface="Arial" panose="020B0604020202020204" pitchFamily="34" charset="0"/>
              <a:buChar char="•"/>
            </a:pPr>
            <a:r>
              <a:rPr lang="de-DE" sz="1600" dirty="0" smtClean="0"/>
              <a:t>Inhalte aufbereiten</a:t>
            </a:r>
          </a:p>
          <a:p>
            <a:pPr marL="342900" indent="-342900">
              <a:spcBef>
                <a:spcPts val="0"/>
              </a:spcBef>
              <a:buFont typeface="Arial" panose="020B0604020202020204" pitchFamily="34" charset="0"/>
              <a:buChar char="•"/>
            </a:pPr>
            <a:r>
              <a:rPr lang="de-DE" sz="1600" dirty="0" smtClean="0"/>
              <a:t>Titel, Zitate, Gedanken per Schlagwörter/Kategorien beschreiben, strukturieren, kommentieren</a:t>
            </a:r>
          </a:p>
          <a:p>
            <a:pPr marL="342900" indent="-342900">
              <a:spcBef>
                <a:spcPts val="0"/>
              </a:spcBef>
              <a:buFont typeface="Arial" panose="020B0604020202020204" pitchFamily="34" charset="0"/>
              <a:buChar char="•"/>
            </a:pPr>
            <a:r>
              <a:rPr lang="de-DE" sz="1600" dirty="0" smtClean="0"/>
              <a:t>Zitieren und Publizieren</a:t>
            </a:r>
            <a:endParaRPr lang="de-DE" sz="1600" dirty="0"/>
          </a:p>
        </p:txBody>
      </p:sp>
      <p:sp>
        <p:nvSpPr>
          <p:cNvPr id="6" name="Textplatzhalter 1"/>
          <p:cNvSpPr txBox="1">
            <a:spLocks/>
          </p:cNvSpPr>
          <p:nvPr/>
        </p:nvSpPr>
        <p:spPr>
          <a:xfrm>
            <a:off x="272797" y="3506002"/>
            <a:ext cx="7335011" cy="1001680"/>
          </a:xfrm>
          <a:prstGeom prst="rect">
            <a:avLst/>
          </a:prstGeom>
          <a:ln w="57150" cmpd="dbl">
            <a:solidFill>
              <a:srgbClr val="FFC000"/>
            </a:solidFill>
          </a:ln>
        </p:spPr>
        <p:txBody>
          <a:bodyPr wrap="square">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Wingdings" panose="05000000000000000000" pitchFamily="2" charset="2"/>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anose="05000000000000000000" pitchFamily="2" charset="2"/>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de-DE" sz="1600" dirty="0" smtClean="0"/>
              <a:t>Aufgaben planen</a:t>
            </a:r>
          </a:p>
          <a:p>
            <a:pPr marL="342900" indent="-342900">
              <a:spcBef>
                <a:spcPts val="0"/>
              </a:spcBef>
              <a:buFont typeface="Arial" panose="020B0604020202020204" pitchFamily="34" charset="0"/>
              <a:buChar char="•"/>
            </a:pPr>
            <a:r>
              <a:rPr lang="de-DE" sz="1600" dirty="0" smtClean="0"/>
              <a:t>Aufgaben festlegen</a:t>
            </a:r>
          </a:p>
          <a:p>
            <a:pPr marL="342900" indent="-342900">
              <a:spcBef>
                <a:spcPts val="0"/>
              </a:spcBef>
              <a:buFont typeface="Arial" panose="020B0604020202020204" pitchFamily="34" charset="0"/>
              <a:buChar char="•"/>
            </a:pPr>
            <a:r>
              <a:rPr lang="de-DE" sz="1600" dirty="0" smtClean="0"/>
              <a:t>Aufgabenlisten erstellen</a:t>
            </a:r>
          </a:p>
          <a:p>
            <a:pPr marL="342900" indent="-342900">
              <a:spcBef>
                <a:spcPts val="0"/>
              </a:spcBef>
              <a:buFont typeface="Arial" panose="020B0604020202020204" pitchFamily="34" charset="0"/>
              <a:buChar char="•"/>
            </a:pPr>
            <a:r>
              <a:rPr lang="de-DE" sz="1600" dirty="0" smtClean="0"/>
              <a:t>Termine bestimmen</a:t>
            </a:r>
            <a:endParaRPr lang="de-DE" sz="1600" dirty="0"/>
          </a:p>
        </p:txBody>
      </p:sp>
      <p:sp>
        <p:nvSpPr>
          <p:cNvPr id="7" name="Titel 3"/>
          <p:cNvSpPr txBox="1">
            <a:spLocks/>
          </p:cNvSpPr>
          <p:nvPr/>
        </p:nvSpPr>
        <p:spPr>
          <a:xfrm>
            <a:off x="0" y="372297"/>
            <a:ext cx="313837" cy="385762"/>
          </a:xfrm>
          <a:prstGeom prst="rect">
            <a:avLst/>
          </a:prstGeom>
        </p:spPr>
        <p:txBody>
          <a:bodyPr/>
          <a:lstStyle>
            <a:lvl1pPr algn="l" defTabSz="914400" rtl="0" eaLnBrk="1" latinLnBrk="0" hangingPunct="1">
              <a:lnSpc>
                <a:spcPct val="90000"/>
              </a:lnSpc>
              <a:spcBef>
                <a:spcPct val="0"/>
              </a:spcBef>
              <a:buNone/>
              <a:defRPr sz="2000" b="0" kern="1200">
                <a:solidFill>
                  <a:schemeClr val="bg1">
                    <a:lumMod val="50000"/>
                  </a:schemeClr>
                </a:solidFill>
                <a:latin typeface="Arial" panose="020B0604020202020204" pitchFamily="34" charset="0"/>
                <a:ea typeface="+mj-ea"/>
                <a:cs typeface="Arial" panose="020B0604020202020204" pitchFamily="34" charset="0"/>
              </a:defRPr>
            </a:lvl1pPr>
          </a:lstStyle>
          <a:p>
            <a:r>
              <a:rPr lang="de-DE" dirty="0" smtClean="0">
                <a:solidFill>
                  <a:schemeClr val="accent3">
                    <a:lumMod val="75000"/>
                  </a:schemeClr>
                </a:solidFill>
              </a:rPr>
              <a:t>2</a:t>
            </a:r>
            <a:endParaRPr lang="de-DE" dirty="0">
              <a:solidFill>
                <a:schemeClr val="accent3">
                  <a:lumMod val="75000"/>
                </a:schemeClr>
              </a:solidFill>
            </a:endParaRPr>
          </a:p>
        </p:txBody>
      </p:sp>
    </p:spTree>
    <p:extLst>
      <p:ext uri="{BB962C8B-B14F-4D97-AF65-F5344CB8AC3E}">
        <p14:creationId xmlns:p14="http://schemas.microsoft.com/office/powerpoint/2010/main" val="3332472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480061" y="927554"/>
            <a:ext cx="6909589" cy="3439886"/>
          </a:xfrm>
        </p:spPr>
        <p:txBody>
          <a:bodyPr/>
          <a:lstStyle/>
          <a:p>
            <a:pPr>
              <a:spcBef>
                <a:spcPts val="0"/>
              </a:spcBef>
            </a:pPr>
            <a:r>
              <a:rPr lang="de-DE" sz="1800" b="1" dirty="0" smtClean="0">
                <a:solidFill>
                  <a:schemeClr val="tx1"/>
                </a:solidFill>
                <a:latin typeface="HHU Celeste Sans" panose="020B0504040101020102" pitchFamily="34" charset="0"/>
              </a:rPr>
              <a:t>Projekt anlegen/Projekt </a:t>
            </a:r>
            <a:r>
              <a:rPr lang="de-DE" sz="1800" b="1" dirty="0">
                <a:solidFill>
                  <a:schemeClr val="tx1"/>
                </a:solidFill>
                <a:latin typeface="HHU Celeste Sans" panose="020B0504040101020102" pitchFamily="34" charset="0"/>
              </a:rPr>
              <a:t>öffnen</a:t>
            </a:r>
            <a:r>
              <a:rPr lang="de-DE" sz="1800" dirty="0">
                <a:solidFill>
                  <a:schemeClr val="tx1"/>
                </a:solidFill>
                <a:latin typeface="HHU Celeste Sans" panose="020B0504040101020102" pitchFamily="34" charset="0"/>
              </a:rPr>
              <a:t>:</a:t>
            </a:r>
          </a:p>
          <a:p>
            <a:pPr algn="just">
              <a:spcBef>
                <a:spcPts val="0"/>
              </a:spcBef>
            </a:pPr>
            <a:r>
              <a:rPr lang="de-DE" sz="1800" dirty="0">
                <a:solidFill>
                  <a:schemeClr val="tx1"/>
                </a:solidFill>
                <a:latin typeface="HHU Celeste Sans" panose="020B0504040101020102" pitchFamily="34" charset="0"/>
              </a:rPr>
              <a:t>Loggen Sie sich mit Ihren Anmeldedaten über das Login-Symbol ein. </a:t>
            </a:r>
          </a:p>
          <a:p>
            <a:pPr algn="just">
              <a:spcBef>
                <a:spcPts val="0"/>
              </a:spcBef>
            </a:pPr>
            <a:r>
              <a:rPr lang="de-DE" sz="1800" dirty="0">
                <a:solidFill>
                  <a:schemeClr val="tx1"/>
                </a:solidFill>
                <a:latin typeface="HHU Celeste Sans" panose="020B0504040101020102" pitchFamily="34" charset="0"/>
              </a:rPr>
              <a:t>Anschließend können Sie ein neues Projekt anlegen oder ein </a:t>
            </a:r>
            <a:r>
              <a:rPr lang="de-DE" sz="1800" dirty="0" smtClean="0">
                <a:solidFill>
                  <a:schemeClr val="tx1"/>
                </a:solidFill>
                <a:latin typeface="HHU Celeste Sans" panose="020B0504040101020102" pitchFamily="34" charset="0"/>
              </a:rPr>
              <a:t>bereits vorhandenes Projekt </a:t>
            </a:r>
            <a:r>
              <a:rPr lang="de-DE" sz="1800" dirty="0">
                <a:solidFill>
                  <a:schemeClr val="tx1"/>
                </a:solidFill>
                <a:latin typeface="HHU Celeste Sans" panose="020B0504040101020102" pitchFamily="34" charset="0"/>
              </a:rPr>
              <a:t>öffnen. </a:t>
            </a:r>
            <a:r>
              <a:rPr lang="de-DE" sz="1800" dirty="0" smtClean="0">
                <a:solidFill>
                  <a:schemeClr val="tx1"/>
                </a:solidFill>
                <a:latin typeface="HHU Celeste Sans" panose="020B0504040101020102" pitchFamily="34" charset="0"/>
              </a:rPr>
              <a:t>Das Speichern neuer Projekte ist entweder </a:t>
            </a:r>
            <a:r>
              <a:rPr lang="de-DE" sz="1800" i="1" dirty="0" smtClean="0">
                <a:solidFill>
                  <a:schemeClr val="tx1"/>
                </a:solidFill>
                <a:latin typeface="HHU Celeste Sans" panose="020B0504040101020102" pitchFamily="34" charset="0"/>
              </a:rPr>
              <a:t>lokal</a:t>
            </a:r>
            <a:r>
              <a:rPr lang="de-DE" sz="1800" dirty="0" smtClean="0">
                <a:solidFill>
                  <a:schemeClr val="tx1"/>
                </a:solidFill>
                <a:latin typeface="HHU Celeste Sans" panose="020B0504040101020102" pitchFamily="34" charset="0"/>
              </a:rPr>
              <a:t> oder in der </a:t>
            </a:r>
            <a:r>
              <a:rPr lang="de-DE" sz="1800" i="1" dirty="0" smtClean="0">
                <a:solidFill>
                  <a:schemeClr val="tx1"/>
                </a:solidFill>
                <a:latin typeface="HHU Celeste Sans" panose="020B0504040101020102" pitchFamily="34" charset="0"/>
              </a:rPr>
              <a:t>Citavi-Cloud</a:t>
            </a:r>
            <a:r>
              <a:rPr lang="de-DE" sz="1800" dirty="0" smtClean="0">
                <a:solidFill>
                  <a:schemeClr val="tx1"/>
                </a:solidFill>
                <a:latin typeface="HHU Celeste Sans" panose="020B0504040101020102" pitchFamily="34" charset="0"/>
              </a:rPr>
              <a:t> möglich. Bei Bedarf kann der Speicherplatz in die jeweils andere Form geändert werden. In </a:t>
            </a:r>
            <a:r>
              <a:rPr lang="de-DE" sz="1800" dirty="0">
                <a:solidFill>
                  <a:schemeClr val="tx1"/>
                </a:solidFill>
                <a:latin typeface="HHU Celeste Sans" panose="020B0504040101020102" pitchFamily="34" charset="0"/>
              </a:rPr>
              <a:t>der freien Version können Sie lediglich ein Projekt in einer lokalen Umgebung öffnen.</a:t>
            </a:r>
          </a:p>
          <a:p>
            <a:pPr>
              <a:spcBef>
                <a:spcPts val="0"/>
              </a:spcBef>
            </a:pPr>
            <a:endParaRPr lang="de-DE" sz="1800" dirty="0">
              <a:solidFill>
                <a:schemeClr val="tx1"/>
              </a:solidFill>
              <a:latin typeface="HHU Celeste Sans" panose="020B0504040101020102" pitchFamily="34" charset="0"/>
            </a:endParaRPr>
          </a:p>
          <a:p>
            <a:pPr>
              <a:spcBef>
                <a:spcPts val="0"/>
              </a:spcBef>
            </a:pPr>
            <a:r>
              <a:rPr lang="de-DE" sz="1800" b="1" dirty="0">
                <a:solidFill>
                  <a:schemeClr val="tx1"/>
                </a:solidFill>
                <a:latin typeface="HHU Celeste Sans" panose="020B0504040101020102" pitchFamily="34" charset="0"/>
              </a:rPr>
              <a:t>Speichern</a:t>
            </a:r>
            <a:r>
              <a:rPr lang="de-DE" sz="1800" dirty="0">
                <a:solidFill>
                  <a:schemeClr val="tx1"/>
                </a:solidFill>
                <a:latin typeface="HHU Celeste Sans" panose="020B0504040101020102" pitchFamily="34" charset="0"/>
              </a:rPr>
              <a:t>:</a:t>
            </a:r>
          </a:p>
          <a:p>
            <a:pPr algn="just">
              <a:spcBef>
                <a:spcPts val="0"/>
              </a:spcBef>
            </a:pPr>
            <a:r>
              <a:rPr lang="de-DE" sz="1800" dirty="0">
                <a:solidFill>
                  <a:schemeClr val="tx1"/>
                </a:solidFill>
                <a:latin typeface="HHU Celeste Sans" panose="020B0504040101020102" pitchFamily="34" charset="0"/>
              </a:rPr>
              <a:t>Das Programm selbst speichert alle Eingaben automatisch. Bei lokalen Projekten wird beim Beenden des Programms zusätzlich eine Datensicherung vorgenommen. Ansonsten werden lokale Projekte unter </a:t>
            </a:r>
            <a:r>
              <a:rPr lang="de-DE" sz="1800" i="1" dirty="0">
                <a:solidFill>
                  <a:schemeClr val="tx1"/>
                </a:solidFill>
                <a:latin typeface="HHU Celeste Sans" panose="020B0504040101020102" pitchFamily="34" charset="0"/>
              </a:rPr>
              <a:t>Dokumente/Citavi6/Projects</a:t>
            </a:r>
            <a:r>
              <a:rPr lang="de-DE" sz="1800" dirty="0">
                <a:solidFill>
                  <a:schemeClr val="tx1"/>
                </a:solidFill>
                <a:latin typeface="HHU Celeste Sans" panose="020B0504040101020102" pitchFamily="34" charset="0"/>
              </a:rPr>
              <a:t> gespeichert.</a:t>
            </a:r>
          </a:p>
          <a:p>
            <a:endParaRPr lang="de-DE" dirty="0"/>
          </a:p>
        </p:txBody>
      </p:sp>
      <p:sp>
        <p:nvSpPr>
          <p:cNvPr id="3" name="Foliennummernplatzhalter 2"/>
          <p:cNvSpPr>
            <a:spLocks noGrp="1"/>
          </p:cNvSpPr>
          <p:nvPr>
            <p:ph type="sldNum" sz="quarter" idx="4"/>
          </p:nvPr>
        </p:nvSpPr>
        <p:spPr/>
        <p:txBody>
          <a:bodyPr/>
          <a:lstStyle/>
          <a:p>
            <a:fld id="{0999E1DB-E7F9-486F-9093-8A5D1B43E40F}" type="slidenum">
              <a:rPr lang="de-DE" smtClean="0"/>
              <a:pPr/>
              <a:t>9</a:t>
            </a:fld>
            <a:endParaRPr lang="de-DE" dirty="0"/>
          </a:p>
        </p:txBody>
      </p:sp>
      <p:sp>
        <p:nvSpPr>
          <p:cNvPr id="4" name="Titel 3"/>
          <p:cNvSpPr>
            <a:spLocks noGrp="1"/>
          </p:cNvSpPr>
          <p:nvPr>
            <p:ph type="title"/>
          </p:nvPr>
        </p:nvSpPr>
        <p:spPr/>
        <p:txBody>
          <a:bodyPr/>
          <a:lstStyle/>
          <a:p>
            <a:r>
              <a:rPr lang="de-DE" dirty="0" smtClean="0"/>
              <a:t>Ein Projekt anlegen</a:t>
            </a:r>
            <a:endParaRPr lang="de-DE" dirty="0"/>
          </a:p>
        </p:txBody>
      </p:sp>
      <p:sp>
        <p:nvSpPr>
          <p:cNvPr id="5" name="Titel 3"/>
          <p:cNvSpPr txBox="1">
            <a:spLocks/>
          </p:cNvSpPr>
          <p:nvPr/>
        </p:nvSpPr>
        <p:spPr>
          <a:xfrm>
            <a:off x="0" y="372297"/>
            <a:ext cx="313837" cy="385762"/>
          </a:xfrm>
          <a:prstGeom prst="rect">
            <a:avLst/>
          </a:prstGeom>
        </p:spPr>
        <p:txBody>
          <a:bodyPr/>
          <a:lstStyle>
            <a:lvl1pPr algn="l" defTabSz="914400" rtl="0" eaLnBrk="1" latinLnBrk="0" hangingPunct="1">
              <a:lnSpc>
                <a:spcPct val="90000"/>
              </a:lnSpc>
              <a:spcBef>
                <a:spcPct val="0"/>
              </a:spcBef>
              <a:buNone/>
              <a:defRPr sz="2000" b="0" kern="1200">
                <a:solidFill>
                  <a:schemeClr val="bg1">
                    <a:lumMod val="50000"/>
                  </a:schemeClr>
                </a:solidFill>
                <a:latin typeface="Arial" panose="020B0604020202020204" pitchFamily="34" charset="0"/>
                <a:ea typeface="+mj-ea"/>
                <a:cs typeface="Arial" panose="020B0604020202020204" pitchFamily="34" charset="0"/>
              </a:defRPr>
            </a:lvl1pPr>
          </a:lstStyle>
          <a:p>
            <a:r>
              <a:rPr lang="de-DE" dirty="0" smtClean="0">
                <a:solidFill>
                  <a:schemeClr val="accent3">
                    <a:lumMod val="75000"/>
                  </a:schemeClr>
                </a:solidFill>
              </a:rPr>
              <a:t>2</a:t>
            </a:r>
            <a:endParaRPr lang="de-DE" dirty="0">
              <a:solidFill>
                <a:schemeClr val="accent3">
                  <a:lumMod val="75000"/>
                </a:schemeClr>
              </a:solidFill>
            </a:endParaRPr>
          </a:p>
        </p:txBody>
      </p:sp>
    </p:spTree>
    <p:extLst>
      <p:ext uri="{BB962C8B-B14F-4D97-AF65-F5344CB8AC3E}">
        <p14:creationId xmlns:p14="http://schemas.microsoft.com/office/powerpoint/2010/main" val="699992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el">
  <a:themeElements>
    <a:clrScheme name="Benutzerdefiniert 1">
      <a:dk1>
        <a:sysClr val="windowText" lastClr="000000"/>
      </a:dk1>
      <a:lt1>
        <a:sysClr val="window" lastClr="FFFFFF"/>
      </a:lt1>
      <a:dk2>
        <a:srgbClr val="44546A"/>
      </a:dk2>
      <a:lt2>
        <a:srgbClr val="E7E6E6"/>
      </a:lt2>
      <a:accent1>
        <a:srgbClr val="0C0C0C"/>
      </a:accent1>
      <a:accent2>
        <a:srgbClr val="595959"/>
      </a:accent2>
      <a:accent3>
        <a:srgbClr val="7F7F7F"/>
      </a:accent3>
      <a:accent4>
        <a:srgbClr val="760000"/>
      </a:accent4>
      <a:accent5>
        <a:srgbClr val="B20000"/>
      </a:accent5>
      <a:accent6>
        <a:srgbClr val="1E4E79"/>
      </a:accent6>
      <a:hlink>
        <a:srgbClr val="2E75B5"/>
      </a:hlink>
      <a:folHlink>
        <a:srgbClr val="BDD7E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orlage_ULB_2020_A.potx" id="{B5AA96E0-3949-4C94-8E80-FCB7B34545CD}" vid="{BD21BACD-EFF6-4A9D-885D-439F07A20D18}"/>
    </a:ext>
  </a:extLst>
</a:theme>
</file>

<file path=ppt/theme/theme2.xml><?xml version="1.0" encoding="utf-8"?>
<a:theme xmlns:a="http://schemas.openxmlformats.org/drawingml/2006/main" name="Inhaltsverzeichnis">
  <a:themeElements>
    <a:clrScheme name="Benutzerdefiniert 1">
      <a:dk1>
        <a:sysClr val="windowText" lastClr="000000"/>
      </a:dk1>
      <a:lt1>
        <a:sysClr val="window" lastClr="FFFFFF"/>
      </a:lt1>
      <a:dk2>
        <a:srgbClr val="44546A"/>
      </a:dk2>
      <a:lt2>
        <a:srgbClr val="E7E6E6"/>
      </a:lt2>
      <a:accent1>
        <a:srgbClr val="0C0C0C"/>
      </a:accent1>
      <a:accent2>
        <a:srgbClr val="595959"/>
      </a:accent2>
      <a:accent3>
        <a:srgbClr val="7F7F7F"/>
      </a:accent3>
      <a:accent4>
        <a:srgbClr val="760000"/>
      </a:accent4>
      <a:accent5>
        <a:srgbClr val="B20000"/>
      </a:accent5>
      <a:accent6>
        <a:srgbClr val="1E4E79"/>
      </a:accent6>
      <a:hlink>
        <a:srgbClr val="2E75B5"/>
      </a:hlink>
      <a:folHlink>
        <a:srgbClr val="BDD7E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orlage_ULB_2020_A.potx" id="{B5AA96E0-3949-4C94-8E80-FCB7B34545CD}" vid="{C005C17E-EF30-443B-8C02-F64245B4F7F5}"/>
    </a:ext>
  </a:extLst>
</a:theme>
</file>

<file path=ppt/theme/theme3.xml><?xml version="1.0" encoding="utf-8"?>
<a:theme xmlns:a="http://schemas.openxmlformats.org/drawingml/2006/main" name="Kapiteltre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orlage_ULB_2020_A.potx" id="{B5AA96E0-3949-4C94-8E80-FCB7B34545CD}" vid="{20246825-BC27-4258-972D-69C5F23B463F}"/>
    </a:ext>
  </a:extLst>
</a:theme>
</file>

<file path=ppt/theme/theme4.xml><?xml version="1.0" encoding="utf-8"?>
<a:theme xmlns:a="http://schemas.openxmlformats.org/drawingml/2006/main" name="Inhaltsfolie weiss mit Logo">
  <a:themeElements>
    <a:clrScheme name="Benutzerdefiniert 2">
      <a:dk1>
        <a:sysClr val="windowText" lastClr="000000"/>
      </a:dk1>
      <a:lt1>
        <a:sysClr val="window" lastClr="FFFFFF"/>
      </a:lt1>
      <a:dk2>
        <a:srgbClr val="44546A"/>
      </a:dk2>
      <a:lt2>
        <a:srgbClr val="E7E6E6"/>
      </a:lt2>
      <a:accent1>
        <a:srgbClr val="760000"/>
      </a:accent1>
      <a:accent2>
        <a:srgbClr val="B20000"/>
      </a:accent2>
      <a:accent3>
        <a:srgbClr val="7F7F7F"/>
      </a:accent3>
      <a:accent4>
        <a:srgbClr val="595959"/>
      </a:accent4>
      <a:accent5>
        <a:srgbClr val="0C0C0C"/>
      </a:accent5>
      <a:accent6>
        <a:srgbClr val="1E4E79"/>
      </a:accent6>
      <a:hlink>
        <a:srgbClr val="2E75B5"/>
      </a:hlink>
      <a:folHlink>
        <a:srgbClr val="BDD7E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orlage_ULB_2020_A.potx" id="{B5AA96E0-3949-4C94-8E80-FCB7B34545CD}" vid="{BA1DD6CD-FFA5-4BBC-A8F5-160BF84DD76D}"/>
    </a:ext>
  </a:extLst>
</a:theme>
</file>

<file path=ppt/theme/theme5.xml><?xml version="1.0" encoding="utf-8"?>
<a:theme xmlns:a="http://schemas.openxmlformats.org/drawingml/2006/main" name="Inhaltsfolie weiss">
  <a:themeElements>
    <a:clrScheme name="Benutzerdefiniert 2">
      <a:dk1>
        <a:sysClr val="windowText" lastClr="000000"/>
      </a:dk1>
      <a:lt1>
        <a:sysClr val="window" lastClr="FFFFFF"/>
      </a:lt1>
      <a:dk2>
        <a:srgbClr val="44546A"/>
      </a:dk2>
      <a:lt2>
        <a:srgbClr val="E7E6E6"/>
      </a:lt2>
      <a:accent1>
        <a:srgbClr val="760000"/>
      </a:accent1>
      <a:accent2>
        <a:srgbClr val="B20000"/>
      </a:accent2>
      <a:accent3>
        <a:srgbClr val="7F7F7F"/>
      </a:accent3>
      <a:accent4>
        <a:srgbClr val="595959"/>
      </a:accent4>
      <a:accent5>
        <a:srgbClr val="0C0C0C"/>
      </a:accent5>
      <a:accent6>
        <a:srgbClr val="1E4E79"/>
      </a:accent6>
      <a:hlink>
        <a:srgbClr val="2E75B5"/>
      </a:hlink>
      <a:folHlink>
        <a:srgbClr val="BDD7E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orlage_ULB_2020_A.potx" id="{B5AA96E0-3949-4C94-8E80-FCB7B34545CD}" vid="{CDB88CA1-D5E8-4005-B258-47184B6F1CDD}"/>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ULB_2020_A</Template>
  <TotalTime>0</TotalTime>
  <Words>2300</Words>
  <Application>Microsoft Office PowerPoint</Application>
  <PresentationFormat>Bildschirmpräsentation (16:9)</PresentationFormat>
  <Paragraphs>446</Paragraphs>
  <Slides>55</Slides>
  <Notes>22</Notes>
  <HiddenSlides>0</HiddenSlides>
  <MMClips>0</MMClips>
  <ScaleCrop>false</ScaleCrop>
  <HeadingPairs>
    <vt:vector size="6" baseType="variant">
      <vt:variant>
        <vt:lpstr>Verwendete Schriftarten</vt:lpstr>
      </vt:variant>
      <vt:variant>
        <vt:i4>6</vt:i4>
      </vt:variant>
      <vt:variant>
        <vt:lpstr>Design</vt:lpstr>
      </vt:variant>
      <vt:variant>
        <vt:i4>5</vt:i4>
      </vt:variant>
      <vt:variant>
        <vt:lpstr>Folientitel</vt:lpstr>
      </vt:variant>
      <vt:variant>
        <vt:i4>55</vt:i4>
      </vt:variant>
    </vt:vector>
  </HeadingPairs>
  <TitlesOfParts>
    <vt:vector size="66" baseType="lpstr">
      <vt:lpstr>Arial</vt:lpstr>
      <vt:lpstr>Calibri</vt:lpstr>
      <vt:lpstr>HHU Celeste Sans</vt:lpstr>
      <vt:lpstr>Tahoma</vt:lpstr>
      <vt:lpstr>Wingdings</vt:lpstr>
      <vt:lpstr>Wingdings 2</vt:lpstr>
      <vt:lpstr>Titel</vt:lpstr>
      <vt:lpstr>Inhaltsverzeichnis</vt:lpstr>
      <vt:lpstr>Kapiteltrenner</vt:lpstr>
      <vt:lpstr>Inhaltsfolie weiss mit Logo</vt:lpstr>
      <vt:lpstr>Inhaltsfolie weiss</vt:lpstr>
      <vt:lpstr>PowerPoint-Präsentation</vt:lpstr>
      <vt:lpstr>Schulungsinhalte</vt:lpstr>
      <vt:lpstr>Citavi an der HHU</vt:lpstr>
      <vt:lpstr>Citavi free und Campuslizenz</vt:lpstr>
      <vt:lpstr>Citavi für HHU-Angehörige</vt:lpstr>
      <vt:lpstr>Die Software</vt:lpstr>
      <vt:lpstr>Allgemeines über Citavi</vt:lpstr>
      <vt:lpstr>Der Programmaufbau</vt:lpstr>
      <vt:lpstr>Ein Projekt anlegen</vt:lpstr>
      <vt:lpstr>Der Startbildschirm eines neuen Projekts</vt:lpstr>
      <vt:lpstr>Programmoberfläche</vt:lpstr>
      <vt:lpstr>Programmoberfläche</vt:lpstr>
      <vt:lpstr>Import von Daten und Inhalten </vt:lpstr>
      <vt:lpstr>Literatur aufnehmen</vt:lpstr>
      <vt:lpstr>Import – Manuelle Aufnahme</vt:lpstr>
      <vt:lpstr>Import –  per ISBN</vt:lpstr>
      <vt:lpstr>Import –  per Citavi-Picker</vt:lpstr>
      <vt:lpstr>Import –  per Citavi-Picker</vt:lpstr>
      <vt:lpstr>Die wichtigsten Dokumententypen</vt:lpstr>
      <vt:lpstr>Monographien </vt:lpstr>
      <vt:lpstr>Sammelwerke</vt:lpstr>
      <vt:lpstr>Beitrag aus einem Sammelwerk</vt:lpstr>
      <vt:lpstr>Zeitschriftenaufsatz</vt:lpstr>
      <vt:lpstr>Zwischenergebnis: Literaturliste</vt:lpstr>
      <vt:lpstr>Wissen organisieren</vt:lpstr>
      <vt:lpstr>Eine Gliederung anlegen</vt:lpstr>
      <vt:lpstr>Organisieren – Inhalte aufbereiten</vt:lpstr>
      <vt:lpstr>PDF-Dokumente anhängen</vt:lpstr>
      <vt:lpstr>Der Reiter „Inhalt“</vt:lpstr>
      <vt:lpstr>Der Reiter „Zusammenhang“</vt:lpstr>
      <vt:lpstr>Zitate aufnehmen</vt:lpstr>
      <vt:lpstr>Zitate manuell aufnehmen</vt:lpstr>
      <vt:lpstr>Zitate manuell aufnehmen</vt:lpstr>
      <vt:lpstr> Zitat aus einer PDF-Dateien aufnehmen</vt:lpstr>
      <vt:lpstr> Zitat aus einer PDF-Dateien aufnehmen</vt:lpstr>
      <vt:lpstr>Aufgaben planen</vt:lpstr>
      <vt:lpstr>Aufgaben festlegen  </vt:lpstr>
      <vt:lpstr>Eigene Aufgaben definieren </vt:lpstr>
      <vt:lpstr>Aufgabenübersicht</vt:lpstr>
      <vt:lpstr>Zitieren</vt:lpstr>
      <vt:lpstr>Zitieren – Zitationsstil</vt:lpstr>
      <vt:lpstr>Einen bekannten Zitationsstil suchen</vt:lpstr>
      <vt:lpstr> Zitationsstil nach Fachgebiet suchen</vt:lpstr>
      <vt:lpstr> Zitationsstil über die erweiterte Suche finden</vt:lpstr>
      <vt:lpstr>Vorhandenen Zitationsstil bearbeiten</vt:lpstr>
      <vt:lpstr>Einzelne Teile eines Zitationsstils verändern</vt:lpstr>
      <vt:lpstr>Vorhandenen Zitationsstil bearbeiten</vt:lpstr>
      <vt:lpstr>Einen Zitationsstil neu erstellen</vt:lpstr>
      <vt:lpstr>Zitieren mit…</vt:lpstr>
      <vt:lpstr>Zitieren mit dem Word-Add-In</vt:lpstr>
      <vt:lpstr>Word-Add-In – Referenzen einfügen</vt:lpstr>
      <vt:lpstr>Word-Add-In – Zitate einfügen</vt:lpstr>
      <vt:lpstr>Zitieren mit dem Publikationsassistenten (für Open-Office-Anwender)</vt:lpstr>
      <vt:lpstr>Support / Hilfe</vt:lpstr>
      <vt:lpstr>Support / Hilfe</vt:lpstr>
    </vt:vector>
  </TitlesOfParts>
  <Company>ULBD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Ludemann, Franziska</dc:creator>
  <cp:lastModifiedBy>Seibel, Cindy</cp:lastModifiedBy>
  <cp:revision>129</cp:revision>
  <cp:lastPrinted>2020-01-02T13:45:58Z</cp:lastPrinted>
  <dcterms:created xsi:type="dcterms:W3CDTF">2020-04-01T12:52:59Z</dcterms:created>
  <dcterms:modified xsi:type="dcterms:W3CDTF">2021-08-24T11:35:21Z</dcterms:modified>
</cp:coreProperties>
</file>