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1" r:id="rId2"/>
    <p:sldMasterId id="2147483674" r:id="rId3"/>
    <p:sldMasterId id="2147483723" r:id="rId4"/>
    <p:sldMasterId id="2147483714" r:id="rId5"/>
  </p:sldMasterIdLst>
  <p:notesMasterIdLst>
    <p:notesMasterId r:id="rId54"/>
  </p:notesMasterIdLst>
  <p:sldIdLst>
    <p:sldId id="256" r:id="rId6"/>
    <p:sldId id="259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305" r:id="rId27"/>
    <p:sldId id="306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8" r:id="rId40"/>
    <p:sldId id="292" r:id="rId41"/>
    <p:sldId id="293" r:id="rId42"/>
    <p:sldId id="294" r:id="rId43"/>
    <p:sldId id="295" r:id="rId44"/>
    <p:sldId id="296" r:id="rId45"/>
    <p:sldId id="297" r:id="rId46"/>
    <p:sldId id="299" r:id="rId47"/>
    <p:sldId id="300" r:id="rId48"/>
    <p:sldId id="301" r:id="rId49"/>
    <p:sldId id="302" r:id="rId50"/>
    <p:sldId id="303" r:id="rId51"/>
    <p:sldId id="304" r:id="rId52"/>
    <p:sldId id="257" r:id="rId5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8209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1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14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36950-3DC1-4C1E-A1D9-EA12106FC93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B72E8E55-377C-4E84-A425-AF3611DB46BD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/>
            <a:t>Literaturverwaltung</a:t>
          </a:r>
          <a:endParaRPr lang="de-DE" dirty="0"/>
        </a:p>
      </dgm:t>
    </dgm:pt>
    <dgm:pt modelId="{93E60154-5EEE-4034-86D7-6F4E7E1BAFFF}" type="parTrans" cxnId="{8684C044-DECA-41F3-8B58-EED8C42F78C8}">
      <dgm:prSet/>
      <dgm:spPr/>
      <dgm:t>
        <a:bodyPr/>
        <a:lstStyle/>
        <a:p>
          <a:endParaRPr lang="de-DE"/>
        </a:p>
      </dgm:t>
    </dgm:pt>
    <dgm:pt modelId="{C4BC7194-61AD-4E57-AC69-1D333AC5ACEC}" type="sibTrans" cxnId="{8684C044-DECA-41F3-8B58-EED8C42F78C8}">
      <dgm:prSet/>
      <dgm:spPr/>
      <dgm:t>
        <a:bodyPr/>
        <a:lstStyle/>
        <a:p>
          <a:endParaRPr lang="de-DE"/>
        </a:p>
      </dgm:t>
    </dgm:pt>
    <dgm:pt modelId="{A203AA71-9BFC-4535-B4FE-776C01CA8E68}">
      <dgm:prSet custT="1"/>
      <dgm:spPr/>
      <dgm:t>
        <a:bodyPr/>
        <a:lstStyle/>
        <a:p>
          <a:pPr rtl="0"/>
          <a:r>
            <a:rPr lang="de-DE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Verwalten von bibliografischen Daten und Volltexten</a:t>
          </a:r>
          <a:endParaRPr lang="de-DE" sz="105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11B21-E29F-4F83-89E3-CE4F7AB2FF31}" type="parTrans" cxnId="{3B8EC95E-8229-4247-940B-503F3898D0D0}">
      <dgm:prSet/>
      <dgm:spPr/>
      <dgm:t>
        <a:bodyPr/>
        <a:lstStyle/>
        <a:p>
          <a:endParaRPr lang="de-DE"/>
        </a:p>
      </dgm:t>
    </dgm:pt>
    <dgm:pt modelId="{67675717-C64C-41D9-B23C-4DFA1A803B6F}" type="sibTrans" cxnId="{3B8EC95E-8229-4247-940B-503F3898D0D0}">
      <dgm:prSet/>
      <dgm:spPr/>
      <dgm:t>
        <a:bodyPr/>
        <a:lstStyle/>
        <a:p>
          <a:endParaRPr lang="de-DE"/>
        </a:p>
      </dgm:t>
    </dgm:pt>
    <dgm:pt modelId="{F1E1ED74-79C0-4B20-8BBE-0E9B04D24B17}">
      <dgm:prSet custT="1"/>
      <dgm:spPr/>
      <dgm:t>
        <a:bodyPr/>
        <a:lstStyle/>
        <a:p>
          <a:pPr rtl="0"/>
          <a:r>
            <a:rPr lang="de-DE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Literatur mit Inhalten erfassen</a:t>
          </a:r>
          <a:endParaRPr lang="de-DE" sz="105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B2A72-3E8E-4DF4-BCB6-BDA71701CC03}" type="parTrans" cxnId="{37367F31-D0F2-4953-81F5-EE00A65D0BBC}">
      <dgm:prSet/>
      <dgm:spPr/>
      <dgm:t>
        <a:bodyPr/>
        <a:lstStyle/>
        <a:p>
          <a:endParaRPr lang="de-DE"/>
        </a:p>
      </dgm:t>
    </dgm:pt>
    <dgm:pt modelId="{15372379-871B-4271-AA56-E3FF36CC4C3F}" type="sibTrans" cxnId="{37367F31-D0F2-4953-81F5-EE00A65D0BBC}">
      <dgm:prSet/>
      <dgm:spPr/>
      <dgm:t>
        <a:bodyPr/>
        <a:lstStyle/>
        <a:p>
          <a:endParaRPr lang="de-DE"/>
        </a:p>
      </dgm:t>
    </dgm:pt>
    <dgm:pt modelId="{29847190-C6DC-4845-B43D-CD19959CD4C8}">
      <dgm:prSet custT="1"/>
      <dgm:spPr/>
      <dgm:t>
        <a:bodyPr/>
        <a:lstStyle/>
        <a:p>
          <a:pPr rtl="0"/>
          <a:r>
            <a:rPr lang="de-DE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Literaturlisten erstellen</a:t>
          </a:r>
          <a:endParaRPr lang="de-DE" sz="105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D77EE1-FCC6-4E76-9576-43237D316843}" type="parTrans" cxnId="{520038C7-7CC7-4669-85EC-2278601942E2}">
      <dgm:prSet/>
      <dgm:spPr/>
      <dgm:t>
        <a:bodyPr/>
        <a:lstStyle/>
        <a:p>
          <a:endParaRPr lang="de-DE"/>
        </a:p>
      </dgm:t>
    </dgm:pt>
    <dgm:pt modelId="{C8461497-0C83-4BA7-BAB5-149F8C8CF999}" type="sibTrans" cxnId="{520038C7-7CC7-4669-85EC-2278601942E2}">
      <dgm:prSet/>
      <dgm:spPr/>
      <dgm:t>
        <a:bodyPr/>
        <a:lstStyle/>
        <a:p>
          <a:endParaRPr lang="de-DE"/>
        </a:p>
      </dgm:t>
    </dgm:pt>
    <dgm:pt modelId="{2BA13B15-AA3A-4AA4-8247-79A7EB202A5F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>
              <a:solidFill>
                <a:schemeClr val="bg1"/>
              </a:solidFill>
            </a:rPr>
            <a:t>Wissensorganisation</a:t>
          </a:r>
          <a:endParaRPr lang="de-DE" dirty="0">
            <a:solidFill>
              <a:schemeClr val="bg1"/>
            </a:solidFill>
          </a:endParaRPr>
        </a:p>
      </dgm:t>
    </dgm:pt>
    <dgm:pt modelId="{81BF0FD0-D2DC-4049-BC31-9BD57B6F6705}" type="parTrans" cxnId="{F1C4711C-6BDC-41C3-9D21-37DC5621A2A6}">
      <dgm:prSet/>
      <dgm:spPr/>
      <dgm:t>
        <a:bodyPr/>
        <a:lstStyle/>
        <a:p>
          <a:endParaRPr lang="de-DE"/>
        </a:p>
      </dgm:t>
    </dgm:pt>
    <dgm:pt modelId="{33ED3B87-3F83-4D78-9E4C-1DEBD29D7620}" type="sibTrans" cxnId="{F1C4711C-6BDC-41C3-9D21-37DC5621A2A6}">
      <dgm:prSet/>
      <dgm:spPr/>
      <dgm:t>
        <a:bodyPr/>
        <a:lstStyle/>
        <a:p>
          <a:endParaRPr lang="de-DE"/>
        </a:p>
      </dgm:t>
    </dgm:pt>
    <dgm:pt modelId="{B4C85F9E-7007-49E9-8BF9-AC3DCE18AC69}">
      <dgm:prSet custT="1"/>
      <dgm:spPr/>
      <dgm:t>
        <a:bodyPr/>
        <a:lstStyle/>
        <a:p>
          <a:pPr rtl="0"/>
          <a:r>
            <a:rPr lang="de-DE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Inhalte aufbereiten</a:t>
          </a:r>
          <a:endParaRPr lang="de-DE" sz="105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7BB13-EEA6-4EE2-A44D-563691D3229E}" type="parTrans" cxnId="{74F5C598-5923-497C-8E11-3E89FA69EC2B}">
      <dgm:prSet/>
      <dgm:spPr/>
      <dgm:t>
        <a:bodyPr/>
        <a:lstStyle/>
        <a:p>
          <a:endParaRPr lang="de-DE"/>
        </a:p>
      </dgm:t>
    </dgm:pt>
    <dgm:pt modelId="{5D99CA70-3172-4973-A00E-15F3BE335EE1}" type="sibTrans" cxnId="{74F5C598-5923-497C-8E11-3E89FA69EC2B}">
      <dgm:prSet/>
      <dgm:spPr/>
      <dgm:t>
        <a:bodyPr/>
        <a:lstStyle/>
        <a:p>
          <a:endParaRPr lang="de-DE"/>
        </a:p>
      </dgm:t>
    </dgm:pt>
    <dgm:pt modelId="{4B43E54A-FC53-453F-8922-F4B6757D98A5}">
      <dgm:prSet custT="1"/>
      <dgm:spPr/>
      <dgm:t>
        <a:bodyPr/>
        <a:lstStyle/>
        <a:p>
          <a:pPr rtl="0"/>
          <a:r>
            <a:rPr lang="de-DE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Titel, Zitate, Gedanken per Schlagwörter/Kategorien beschreiben, strukturieren, kommentieren</a:t>
          </a:r>
          <a:endParaRPr lang="de-DE" sz="105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D94F5-0CD7-4F74-9504-398D3EAC4E35}" type="parTrans" cxnId="{A7369133-B124-4B7A-B8BE-6F428950C732}">
      <dgm:prSet/>
      <dgm:spPr/>
      <dgm:t>
        <a:bodyPr/>
        <a:lstStyle/>
        <a:p>
          <a:endParaRPr lang="de-DE"/>
        </a:p>
      </dgm:t>
    </dgm:pt>
    <dgm:pt modelId="{600DFB50-C030-4081-8709-25ECA3212AF7}" type="sibTrans" cxnId="{A7369133-B124-4B7A-B8BE-6F428950C732}">
      <dgm:prSet/>
      <dgm:spPr/>
      <dgm:t>
        <a:bodyPr/>
        <a:lstStyle/>
        <a:p>
          <a:endParaRPr lang="de-DE"/>
        </a:p>
      </dgm:t>
    </dgm:pt>
    <dgm:pt modelId="{B1C57366-4DD5-4A69-A830-3D7B27EB2218}">
      <dgm:prSet custT="1"/>
      <dgm:spPr/>
      <dgm:t>
        <a:bodyPr/>
        <a:lstStyle/>
        <a:p>
          <a:pPr rtl="0"/>
          <a:r>
            <a:rPr lang="de-DE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Zitieren und Publizieren</a:t>
          </a:r>
          <a:endParaRPr lang="de-DE" sz="105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7EAA7-9F95-4A0D-A1F8-C718F0264EE9}" type="parTrans" cxnId="{B354A12D-358A-403C-9980-3C71665558E3}">
      <dgm:prSet/>
      <dgm:spPr/>
      <dgm:t>
        <a:bodyPr/>
        <a:lstStyle/>
        <a:p>
          <a:endParaRPr lang="de-DE"/>
        </a:p>
      </dgm:t>
    </dgm:pt>
    <dgm:pt modelId="{658C3845-4CD1-47E1-A7F9-203BE71D59AE}" type="sibTrans" cxnId="{B354A12D-358A-403C-9980-3C71665558E3}">
      <dgm:prSet/>
      <dgm:spPr/>
      <dgm:t>
        <a:bodyPr/>
        <a:lstStyle/>
        <a:p>
          <a:endParaRPr lang="de-DE"/>
        </a:p>
      </dgm:t>
    </dgm:pt>
    <dgm:pt modelId="{58CD2381-792E-4B45-8450-FF37AE8A5218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smtClean="0"/>
            <a:t>Aufgaben planen</a:t>
          </a:r>
          <a:endParaRPr lang="de-DE"/>
        </a:p>
      </dgm:t>
    </dgm:pt>
    <dgm:pt modelId="{3E884E27-7835-46A1-99D6-DD484C8B5A3D}" type="parTrans" cxnId="{C7CDF3C8-B4A5-42F5-9236-FC637539D1E7}">
      <dgm:prSet/>
      <dgm:spPr/>
      <dgm:t>
        <a:bodyPr/>
        <a:lstStyle/>
        <a:p>
          <a:endParaRPr lang="de-DE"/>
        </a:p>
      </dgm:t>
    </dgm:pt>
    <dgm:pt modelId="{50DC8A42-FBB7-42A6-A572-071FC75CC1E0}" type="sibTrans" cxnId="{C7CDF3C8-B4A5-42F5-9236-FC637539D1E7}">
      <dgm:prSet/>
      <dgm:spPr/>
      <dgm:t>
        <a:bodyPr/>
        <a:lstStyle/>
        <a:p>
          <a:endParaRPr lang="de-DE"/>
        </a:p>
      </dgm:t>
    </dgm:pt>
    <dgm:pt modelId="{63E3EBBB-A271-4DBA-9770-F2E663F4525E}">
      <dgm:prSet custT="1"/>
      <dgm:spPr/>
      <dgm:t>
        <a:bodyPr/>
        <a:lstStyle/>
        <a:p>
          <a:pPr rtl="0"/>
          <a:r>
            <a:rPr lang="de-DE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Aufgaben festlegen</a:t>
          </a:r>
          <a:endParaRPr lang="de-DE" sz="105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D14AD-DA76-466D-B9C5-F7518EC9C4BF}" type="parTrans" cxnId="{29862B80-33FD-4E47-84D0-582EAA9E803C}">
      <dgm:prSet/>
      <dgm:spPr/>
      <dgm:t>
        <a:bodyPr/>
        <a:lstStyle/>
        <a:p>
          <a:endParaRPr lang="de-DE"/>
        </a:p>
      </dgm:t>
    </dgm:pt>
    <dgm:pt modelId="{BEB28713-1169-4781-BF8D-ABE4A4DB6A6B}" type="sibTrans" cxnId="{29862B80-33FD-4E47-84D0-582EAA9E803C}">
      <dgm:prSet/>
      <dgm:spPr/>
      <dgm:t>
        <a:bodyPr/>
        <a:lstStyle/>
        <a:p>
          <a:endParaRPr lang="de-DE"/>
        </a:p>
      </dgm:t>
    </dgm:pt>
    <dgm:pt modelId="{FB460007-0D6E-4DBC-B58E-326F22510827}">
      <dgm:prSet custT="1"/>
      <dgm:spPr/>
      <dgm:t>
        <a:bodyPr/>
        <a:lstStyle/>
        <a:p>
          <a:pPr rtl="0"/>
          <a:r>
            <a:rPr lang="de-DE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Aufgabenlisten erstellen</a:t>
          </a:r>
          <a:endParaRPr lang="de-DE" sz="105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450E8-9982-4A95-A1EB-AE4C2BB66EA5}" type="parTrans" cxnId="{BCCBB8EC-22FD-4499-863E-F5E7FC0FEBD1}">
      <dgm:prSet/>
      <dgm:spPr/>
      <dgm:t>
        <a:bodyPr/>
        <a:lstStyle/>
        <a:p>
          <a:endParaRPr lang="de-DE"/>
        </a:p>
      </dgm:t>
    </dgm:pt>
    <dgm:pt modelId="{643241A4-B0E4-4A8D-8828-D551F67C3309}" type="sibTrans" cxnId="{BCCBB8EC-22FD-4499-863E-F5E7FC0FEBD1}">
      <dgm:prSet/>
      <dgm:spPr/>
      <dgm:t>
        <a:bodyPr/>
        <a:lstStyle/>
        <a:p>
          <a:endParaRPr lang="de-DE"/>
        </a:p>
      </dgm:t>
    </dgm:pt>
    <dgm:pt modelId="{C9B2EFF7-7F2B-4347-B7F5-B823C1710CBE}">
      <dgm:prSet custT="1"/>
      <dgm:spPr/>
      <dgm:t>
        <a:bodyPr/>
        <a:lstStyle/>
        <a:p>
          <a:pPr rtl="0"/>
          <a:r>
            <a:rPr lang="de-DE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Termine bestimmen</a:t>
          </a:r>
          <a:endParaRPr lang="de-DE" sz="105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6D1A1-6B7D-40D8-8072-EB13AD0EA5F7}" type="parTrans" cxnId="{F82E794B-D013-48CE-83CA-6D594B872FF1}">
      <dgm:prSet/>
      <dgm:spPr/>
      <dgm:t>
        <a:bodyPr/>
        <a:lstStyle/>
        <a:p>
          <a:endParaRPr lang="de-DE"/>
        </a:p>
      </dgm:t>
    </dgm:pt>
    <dgm:pt modelId="{2D05133C-1A2B-4955-8B6C-36A82813A8BE}" type="sibTrans" cxnId="{F82E794B-D013-48CE-83CA-6D594B872FF1}">
      <dgm:prSet/>
      <dgm:spPr/>
      <dgm:t>
        <a:bodyPr/>
        <a:lstStyle/>
        <a:p>
          <a:endParaRPr lang="de-DE"/>
        </a:p>
      </dgm:t>
    </dgm:pt>
    <dgm:pt modelId="{7C84AC95-548B-471C-8A11-8D9FD08F50EA}" type="pres">
      <dgm:prSet presAssocID="{BDA36950-3DC1-4C1E-A1D9-EA12106FC9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2F7F62-C27C-4C75-866C-DCAE38E61377}" type="pres">
      <dgm:prSet presAssocID="{B72E8E55-377C-4E84-A425-AF3611DB46BD}" presName="linNode" presStyleCnt="0"/>
      <dgm:spPr/>
    </dgm:pt>
    <dgm:pt modelId="{FCDD9A5B-D90D-465D-86C9-823300CD3597}" type="pres">
      <dgm:prSet presAssocID="{B72E8E55-377C-4E84-A425-AF3611DB46B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41E192-56EF-4DD6-8BE0-48FC8BEEB613}" type="pres">
      <dgm:prSet presAssocID="{B72E8E55-377C-4E84-A425-AF3611DB46B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F36F12-C161-4B5B-A849-2BAF63543570}" type="pres">
      <dgm:prSet presAssocID="{C4BC7194-61AD-4E57-AC69-1D333AC5ACEC}" presName="sp" presStyleCnt="0"/>
      <dgm:spPr/>
    </dgm:pt>
    <dgm:pt modelId="{965D96D1-9964-4D44-8918-20D148B58B3F}" type="pres">
      <dgm:prSet presAssocID="{2BA13B15-AA3A-4AA4-8247-79A7EB202A5F}" presName="linNode" presStyleCnt="0"/>
      <dgm:spPr/>
    </dgm:pt>
    <dgm:pt modelId="{CCC609EB-33CF-436C-8AEF-90BECED812C0}" type="pres">
      <dgm:prSet presAssocID="{2BA13B15-AA3A-4AA4-8247-79A7EB202A5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59B067-3E39-4B3C-B136-F9100315D212}" type="pres">
      <dgm:prSet presAssocID="{2BA13B15-AA3A-4AA4-8247-79A7EB202A5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583BFB-6528-429D-9D3B-DBF1CFF66579}" type="pres">
      <dgm:prSet presAssocID="{33ED3B87-3F83-4D78-9E4C-1DEBD29D7620}" presName="sp" presStyleCnt="0"/>
      <dgm:spPr/>
    </dgm:pt>
    <dgm:pt modelId="{8B1FECA7-6A0C-4EAD-B19A-A217DE638B91}" type="pres">
      <dgm:prSet presAssocID="{58CD2381-792E-4B45-8450-FF37AE8A5218}" presName="linNode" presStyleCnt="0"/>
      <dgm:spPr/>
    </dgm:pt>
    <dgm:pt modelId="{704397BE-8CE1-449B-A346-0A95D61B200E}" type="pres">
      <dgm:prSet presAssocID="{58CD2381-792E-4B45-8450-FF37AE8A521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310473-FC23-42BC-9AC8-00A1F6DCD330}" type="pres">
      <dgm:prSet presAssocID="{58CD2381-792E-4B45-8450-FF37AE8A521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684C044-DECA-41F3-8B58-EED8C42F78C8}" srcId="{BDA36950-3DC1-4C1E-A1D9-EA12106FC937}" destId="{B72E8E55-377C-4E84-A425-AF3611DB46BD}" srcOrd="0" destOrd="0" parTransId="{93E60154-5EEE-4034-86D7-6F4E7E1BAFFF}" sibTransId="{C4BC7194-61AD-4E57-AC69-1D333AC5ACEC}"/>
    <dgm:cxn modelId="{4AB1148C-7C47-4FAD-9AAD-6CA2D964CA98}" type="presOf" srcId="{FB460007-0D6E-4DBC-B58E-326F22510827}" destId="{CB310473-FC23-42BC-9AC8-00A1F6DCD330}" srcOrd="0" destOrd="1" presId="urn:microsoft.com/office/officeart/2005/8/layout/vList5"/>
    <dgm:cxn modelId="{37367F31-D0F2-4953-81F5-EE00A65D0BBC}" srcId="{B72E8E55-377C-4E84-A425-AF3611DB46BD}" destId="{F1E1ED74-79C0-4B20-8BBE-0E9B04D24B17}" srcOrd="1" destOrd="0" parTransId="{CDDB2A72-3E8E-4DF4-BCB6-BDA71701CC03}" sibTransId="{15372379-871B-4271-AA56-E3FF36CC4C3F}"/>
    <dgm:cxn modelId="{74431B47-58BB-4198-B3D2-7A8C4BF85A40}" type="presOf" srcId="{BDA36950-3DC1-4C1E-A1D9-EA12106FC937}" destId="{7C84AC95-548B-471C-8A11-8D9FD08F50EA}" srcOrd="0" destOrd="0" presId="urn:microsoft.com/office/officeart/2005/8/layout/vList5"/>
    <dgm:cxn modelId="{B354A12D-358A-403C-9980-3C71665558E3}" srcId="{2BA13B15-AA3A-4AA4-8247-79A7EB202A5F}" destId="{B1C57366-4DD5-4A69-A830-3D7B27EB2218}" srcOrd="2" destOrd="0" parTransId="{8237EAA7-9F95-4A0D-A1F8-C718F0264EE9}" sibTransId="{658C3845-4CD1-47E1-A7F9-203BE71D59AE}"/>
    <dgm:cxn modelId="{3B8EC95E-8229-4247-940B-503F3898D0D0}" srcId="{B72E8E55-377C-4E84-A425-AF3611DB46BD}" destId="{A203AA71-9BFC-4535-B4FE-776C01CA8E68}" srcOrd="0" destOrd="0" parTransId="{EB811B21-E29F-4F83-89E3-CE4F7AB2FF31}" sibTransId="{67675717-C64C-41D9-B23C-4DFA1A803B6F}"/>
    <dgm:cxn modelId="{9815ECC3-28ED-4516-82BA-B49EB9D06F6B}" type="presOf" srcId="{B4C85F9E-7007-49E9-8BF9-AC3DCE18AC69}" destId="{7159B067-3E39-4B3C-B136-F9100315D212}" srcOrd="0" destOrd="0" presId="urn:microsoft.com/office/officeart/2005/8/layout/vList5"/>
    <dgm:cxn modelId="{F82E794B-D013-48CE-83CA-6D594B872FF1}" srcId="{58CD2381-792E-4B45-8450-FF37AE8A5218}" destId="{C9B2EFF7-7F2B-4347-B7F5-B823C1710CBE}" srcOrd="2" destOrd="0" parTransId="{E0F6D1A1-6B7D-40D8-8072-EB13AD0EA5F7}" sibTransId="{2D05133C-1A2B-4955-8B6C-36A82813A8BE}"/>
    <dgm:cxn modelId="{18C1D1F2-7041-4482-8E05-55B4395A38FA}" type="presOf" srcId="{C9B2EFF7-7F2B-4347-B7F5-B823C1710CBE}" destId="{CB310473-FC23-42BC-9AC8-00A1F6DCD330}" srcOrd="0" destOrd="2" presId="urn:microsoft.com/office/officeart/2005/8/layout/vList5"/>
    <dgm:cxn modelId="{C7CDF3C8-B4A5-42F5-9236-FC637539D1E7}" srcId="{BDA36950-3DC1-4C1E-A1D9-EA12106FC937}" destId="{58CD2381-792E-4B45-8450-FF37AE8A5218}" srcOrd="2" destOrd="0" parTransId="{3E884E27-7835-46A1-99D6-DD484C8B5A3D}" sibTransId="{50DC8A42-FBB7-42A6-A572-071FC75CC1E0}"/>
    <dgm:cxn modelId="{A7369133-B124-4B7A-B8BE-6F428950C732}" srcId="{2BA13B15-AA3A-4AA4-8247-79A7EB202A5F}" destId="{4B43E54A-FC53-453F-8922-F4B6757D98A5}" srcOrd="1" destOrd="0" parTransId="{DE0D94F5-0CD7-4F74-9504-398D3EAC4E35}" sibTransId="{600DFB50-C030-4081-8709-25ECA3212AF7}"/>
    <dgm:cxn modelId="{B21FAFA7-78A8-4B05-B234-24C745371D6B}" type="presOf" srcId="{4B43E54A-FC53-453F-8922-F4B6757D98A5}" destId="{7159B067-3E39-4B3C-B136-F9100315D212}" srcOrd="0" destOrd="1" presId="urn:microsoft.com/office/officeart/2005/8/layout/vList5"/>
    <dgm:cxn modelId="{4751A14A-2E2A-47EC-8893-3F13643E254C}" type="presOf" srcId="{63E3EBBB-A271-4DBA-9770-F2E663F4525E}" destId="{CB310473-FC23-42BC-9AC8-00A1F6DCD330}" srcOrd="0" destOrd="0" presId="urn:microsoft.com/office/officeart/2005/8/layout/vList5"/>
    <dgm:cxn modelId="{74F5C598-5923-497C-8E11-3E89FA69EC2B}" srcId="{2BA13B15-AA3A-4AA4-8247-79A7EB202A5F}" destId="{B4C85F9E-7007-49E9-8BF9-AC3DCE18AC69}" srcOrd="0" destOrd="0" parTransId="{8137BB13-EEA6-4EE2-A44D-563691D3229E}" sibTransId="{5D99CA70-3172-4973-A00E-15F3BE335EE1}"/>
    <dgm:cxn modelId="{1BB7B0A4-8C7F-45FD-BEDB-5BBA8C5DC5DC}" type="presOf" srcId="{F1E1ED74-79C0-4B20-8BBE-0E9B04D24B17}" destId="{1841E192-56EF-4DD6-8BE0-48FC8BEEB613}" srcOrd="0" destOrd="1" presId="urn:microsoft.com/office/officeart/2005/8/layout/vList5"/>
    <dgm:cxn modelId="{5B1D236E-9B99-4986-BF65-27873367E791}" type="presOf" srcId="{B72E8E55-377C-4E84-A425-AF3611DB46BD}" destId="{FCDD9A5B-D90D-465D-86C9-823300CD3597}" srcOrd="0" destOrd="0" presId="urn:microsoft.com/office/officeart/2005/8/layout/vList5"/>
    <dgm:cxn modelId="{CD4E0F37-5A2A-4E90-8C05-FBF7FE956F83}" type="presOf" srcId="{A203AA71-9BFC-4535-B4FE-776C01CA8E68}" destId="{1841E192-56EF-4DD6-8BE0-48FC8BEEB613}" srcOrd="0" destOrd="0" presId="urn:microsoft.com/office/officeart/2005/8/layout/vList5"/>
    <dgm:cxn modelId="{54D96E0D-27AB-406F-9367-D7603FD41B59}" type="presOf" srcId="{B1C57366-4DD5-4A69-A830-3D7B27EB2218}" destId="{7159B067-3E39-4B3C-B136-F9100315D212}" srcOrd="0" destOrd="2" presId="urn:microsoft.com/office/officeart/2005/8/layout/vList5"/>
    <dgm:cxn modelId="{520038C7-7CC7-4669-85EC-2278601942E2}" srcId="{B72E8E55-377C-4E84-A425-AF3611DB46BD}" destId="{29847190-C6DC-4845-B43D-CD19959CD4C8}" srcOrd="2" destOrd="0" parTransId="{9BD77EE1-FCC6-4E76-9576-43237D316843}" sibTransId="{C8461497-0C83-4BA7-BAB5-149F8C8CF999}"/>
    <dgm:cxn modelId="{F1C4711C-6BDC-41C3-9D21-37DC5621A2A6}" srcId="{BDA36950-3DC1-4C1E-A1D9-EA12106FC937}" destId="{2BA13B15-AA3A-4AA4-8247-79A7EB202A5F}" srcOrd="1" destOrd="0" parTransId="{81BF0FD0-D2DC-4049-BC31-9BD57B6F6705}" sibTransId="{33ED3B87-3F83-4D78-9E4C-1DEBD29D7620}"/>
    <dgm:cxn modelId="{29862B80-33FD-4E47-84D0-582EAA9E803C}" srcId="{58CD2381-792E-4B45-8450-FF37AE8A5218}" destId="{63E3EBBB-A271-4DBA-9770-F2E663F4525E}" srcOrd="0" destOrd="0" parTransId="{CB8D14AD-DA76-466D-B9C5-F7518EC9C4BF}" sibTransId="{BEB28713-1169-4781-BF8D-ABE4A4DB6A6B}"/>
    <dgm:cxn modelId="{BCCBB8EC-22FD-4499-863E-F5E7FC0FEBD1}" srcId="{58CD2381-792E-4B45-8450-FF37AE8A5218}" destId="{FB460007-0D6E-4DBC-B58E-326F22510827}" srcOrd="1" destOrd="0" parTransId="{11F450E8-9982-4A95-A1EB-AE4C2BB66EA5}" sibTransId="{643241A4-B0E4-4A8D-8828-D551F67C3309}"/>
    <dgm:cxn modelId="{60ABE91D-413D-4870-82B0-64AAE2C56B28}" type="presOf" srcId="{2BA13B15-AA3A-4AA4-8247-79A7EB202A5F}" destId="{CCC609EB-33CF-436C-8AEF-90BECED812C0}" srcOrd="0" destOrd="0" presId="urn:microsoft.com/office/officeart/2005/8/layout/vList5"/>
    <dgm:cxn modelId="{16CD6A7E-2982-4E9A-97BE-67B94133D1AD}" type="presOf" srcId="{29847190-C6DC-4845-B43D-CD19959CD4C8}" destId="{1841E192-56EF-4DD6-8BE0-48FC8BEEB613}" srcOrd="0" destOrd="2" presId="urn:microsoft.com/office/officeart/2005/8/layout/vList5"/>
    <dgm:cxn modelId="{01161ABA-CF0C-4E88-AC72-C0C1CB955006}" type="presOf" srcId="{58CD2381-792E-4B45-8450-FF37AE8A5218}" destId="{704397BE-8CE1-449B-A346-0A95D61B200E}" srcOrd="0" destOrd="0" presId="urn:microsoft.com/office/officeart/2005/8/layout/vList5"/>
    <dgm:cxn modelId="{2BF328E8-F48C-40BA-9CBB-061F162CBEFF}" type="presParOf" srcId="{7C84AC95-548B-471C-8A11-8D9FD08F50EA}" destId="{F82F7F62-C27C-4C75-866C-DCAE38E61377}" srcOrd="0" destOrd="0" presId="urn:microsoft.com/office/officeart/2005/8/layout/vList5"/>
    <dgm:cxn modelId="{0903578E-C5A7-4335-814A-D63627EF40F7}" type="presParOf" srcId="{F82F7F62-C27C-4C75-866C-DCAE38E61377}" destId="{FCDD9A5B-D90D-465D-86C9-823300CD3597}" srcOrd="0" destOrd="0" presId="urn:microsoft.com/office/officeart/2005/8/layout/vList5"/>
    <dgm:cxn modelId="{350ED323-4570-4159-AD1E-E27C3C4BF276}" type="presParOf" srcId="{F82F7F62-C27C-4C75-866C-DCAE38E61377}" destId="{1841E192-56EF-4DD6-8BE0-48FC8BEEB613}" srcOrd="1" destOrd="0" presId="urn:microsoft.com/office/officeart/2005/8/layout/vList5"/>
    <dgm:cxn modelId="{8FE8EAD2-545D-4B0F-B68D-A10E8ED94659}" type="presParOf" srcId="{7C84AC95-548B-471C-8A11-8D9FD08F50EA}" destId="{66F36F12-C161-4B5B-A849-2BAF63543570}" srcOrd="1" destOrd="0" presId="urn:microsoft.com/office/officeart/2005/8/layout/vList5"/>
    <dgm:cxn modelId="{DF179416-7779-4921-B063-BD111830D9C8}" type="presParOf" srcId="{7C84AC95-548B-471C-8A11-8D9FD08F50EA}" destId="{965D96D1-9964-4D44-8918-20D148B58B3F}" srcOrd="2" destOrd="0" presId="urn:microsoft.com/office/officeart/2005/8/layout/vList5"/>
    <dgm:cxn modelId="{B814876A-2EB7-44C9-86A2-FE27E856458E}" type="presParOf" srcId="{965D96D1-9964-4D44-8918-20D148B58B3F}" destId="{CCC609EB-33CF-436C-8AEF-90BECED812C0}" srcOrd="0" destOrd="0" presId="urn:microsoft.com/office/officeart/2005/8/layout/vList5"/>
    <dgm:cxn modelId="{247B4BDE-3CBA-478A-98FE-B5EF37D89F19}" type="presParOf" srcId="{965D96D1-9964-4D44-8918-20D148B58B3F}" destId="{7159B067-3E39-4B3C-B136-F9100315D212}" srcOrd="1" destOrd="0" presId="urn:microsoft.com/office/officeart/2005/8/layout/vList5"/>
    <dgm:cxn modelId="{645E1D9F-1125-40DA-A46F-F39A0024FB96}" type="presParOf" srcId="{7C84AC95-548B-471C-8A11-8D9FD08F50EA}" destId="{B6583BFB-6528-429D-9D3B-DBF1CFF66579}" srcOrd="3" destOrd="0" presId="urn:microsoft.com/office/officeart/2005/8/layout/vList5"/>
    <dgm:cxn modelId="{BE76A219-735D-4D9E-BD42-C2AED4985F9E}" type="presParOf" srcId="{7C84AC95-548B-471C-8A11-8D9FD08F50EA}" destId="{8B1FECA7-6A0C-4EAD-B19A-A217DE638B91}" srcOrd="4" destOrd="0" presId="urn:microsoft.com/office/officeart/2005/8/layout/vList5"/>
    <dgm:cxn modelId="{32FD9460-4850-40E8-81FD-1A841F643FF3}" type="presParOf" srcId="{8B1FECA7-6A0C-4EAD-B19A-A217DE638B91}" destId="{704397BE-8CE1-449B-A346-0A95D61B200E}" srcOrd="0" destOrd="0" presId="urn:microsoft.com/office/officeart/2005/8/layout/vList5"/>
    <dgm:cxn modelId="{EFF2F793-79AD-4CAE-AA30-FE2D714BFABB}" type="presParOf" srcId="{8B1FECA7-6A0C-4EAD-B19A-A217DE638B91}" destId="{CB310473-FC23-42BC-9AC8-00A1F6DCD3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83438-EFB9-4230-B1D2-403DC988F7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D0D478-BD7F-46A8-8129-1E206DF6E853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Manuelle Aufnahme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2D6AE-6719-47AF-8B23-91D2E25E3387}" type="parTrans" cxnId="{0E1C2199-00C6-4E30-AADE-ABF11C7C0CF6}">
      <dgm:prSet/>
      <dgm:spPr/>
      <dgm:t>
        <a:bodyPr/>
        <a:lstStyle/>
        <a:p>
          <a:endParaRPr lang="de-DE"/>
        </a:p>
      </dgm:t>
    </dgm:pt>
    <dgm:pt modelId="{1EE32644-08A4-480B-9C6E-BED4EA994957}" type="sibTrans" cxnId="{0E1C2199-00C6-4E30-AADE-ABF11C7C0CF6}">
      <dgm:prSet/>
      <dgm:spPr/>
      <dgm:t>
        <a:bodyPr/>
        <a:lstStyle/>
        <a:p>
          <a:endParaRPr lang="de-DE"/>
        </a:p>
      </dgm:t>
    </dgm:pt>
    <dgm:pt modelId="{59B6AB8D-69BA-4BA0-B643-ABA6A920DA60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b="0" dirty="0" smtClean="0">
              <a:latin typeface="Arial" panose="020B0604020202020204" pitchFamily="34" charset="0"/>
              <a:cs typeface="Arial" panose="020B0604020202020204" pitchFamily="34" charset="0"/>
            </a:rPr>
            <a:t>Download via ISBN/DOI</a:t>
          </a:r>
          <a:endParaRPr lang="de-DE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2FC6A3-837C-4FF5-AB51-7BEA1BBFA260}" type="parTrans" cxnId="{3929F4B2-F202-46BF-8C3C-E2A710F45BDC}">
      <dgm:prSet/>
      <dgm:spPr/>
      <dgm:t>
        <a:bodyPr/>
        <a:lstStyle/>
        <a:p>
          <a:endParaRPr lang="de-DE"/>
        </a:p>
      </dgm:t>
    </dgm:pt>
    <dgm:pt modelId="{14B093D5-3790-4229-8EB2-453562975EED}" type="sibTrans" cxnId="{3929F4B2-F202-46BF-8C3C-E2A710F45BDC}">
      <dgm:prSet/>
      <dgm:spPr/>
      <dgm:t>
        <a:bodyPr/>
        <a:lstStyle/>
        <a:p>
          <a:endParaRPr lang="de-DE"/>
        </a:p>
      </dgm:t>
    </dgm:pt>
    <dgm:pt modelId="{29350D1F-21F2-4644-A299-AF375021F92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b="0" dirty="0" err="1" smtClean="0">
              <a:latin typeface="Arial" panose="020B0604020202020204" pitchFamily="34" charset="0"/>
              <a:cs typeface="Arial" panose="020B0604020202020204" pitchFamily="34" charset="0"/>
            </a:rPr>
            <a:t>Citavi</a:t>
          </a:r>
          <a:r>
            <a:rPr lang="de-DE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b="0" dirty="0" err="1" smtClean="0">
              <a:latin typeface="Arial" panose="020B0604020202020204" pitchFamily="34" charset="0"/>
              <a:cs typeface="Arial" panose="020B0604020202020204" pitchFamily="34" charset="0"/>
            </a:rPr>
            <a:t>Picker</a:t>
          </a:r>
          <a:endParaRPr lang="de-DE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C1437-18A5-411B-91CD-D8113564AB06}" type="parTrans" cxnId="{7F50A367-A978-475C-BC96-F6214FEA9BE3}">
      <dgm:prSet/>
      <dgm:spPr/>
      <dgm:t>
        <a:bodyPr/>
        <a:lstStyle/>
        <a:p>
          <a:endParaRPr lang="de-DE"/>
        </a:p>
      </dgm:t>
    </dgm:pt>
    <dgm:pt modelId="{271F2847-2497-42DC-8CCE-313F23F6A06F}" type="sibTrans" cxnId="{7F50A367-A978-475C-BC96-F6214FEA9BE3}">
      <dgm:prSet/>
      <dgm:spPr/>
      <dgm:t>
        <a:bodyPr/>
        <a:lstStyle/>
        <a:p>
          <a:endParaRPr lang="de-DE"/>
        </a:p>
      </dgm:t>
    </dgm:pt>
    <dgm:pt modelId="{30D095FD-44C9-4DC9-A3AD-88901607993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Datenbanken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DFD833-7270-429F-9DAD-9B627E3DCF10}" type="parTrans" cxnId="{CB029DCF-3391-4EA5-8AD2-366E1B2AF96A}">
      <dgm:prSet/>
      <dgm:spPr/>
      <dgm:t>
        <a:bodyPr/>
        <a:lstStyle/>
        <a:p>
          <a:endParaRPr lang="de-DE"/>
        </a:p>
      </dgm:t>
    </dgm:pt>
    <dgm:pt modelId="{AAB11B0C-54AF-4109-9C0D-A4945AF462D5}" type="sibTrans" cxnId="{CB029DCF-3391-4EA5-8AD2-366E1B2AF96A}">
      <dgm:prSet/>
      <dgm:spPr/>
      <dgm:t>
        <a:bodyPr/>
        <a:lstStyle/>
        <a:p>
          <a:endParaRPr lang="de-DE"/>
        </a:p>
      </dgm:t>
    </dgm:pt>
    <dgm:pt modelId="{2CCC4F79-75EA-4F7F-8711-30E11366C525}" type="pres">
      <dgm:prSet presAssocID="{86583438-EFB9-4230-B1D2-403DC988F7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49F2207-7805-4DE1-9BC7-687144C97872}" type="pres">
      <dgm:prSet presAssocID="{6FD0D478-BD7F-46A8-8129-1E206DF6E853}" presName="horFlow" presStyleCnt="0"/>
      <dgm:spPr/>
    </dgm:pt>
    <dgm:pt modelId="{31239B0B-EF43-4C45-A471-948DC85B6A43}" type="pres">
      <dgm:prSet presAssocID="{6FD0D478-BD7F-46A8-8129-1E206DF6E853}" presName="bigChev" presStyleLbl="node1" presStyleIdx="0" presStyleCnt="4"/>
      <dgm:spPr/>
      <dgm:t>
        <a:bodyPr/>
        <a:lstStyle/>
        <a:p>
          <a:endParaRPr lang="de-DE"/>
        </a:p>
      </dgm:t>
    </dgm:pt>
    <dgm:pt modelId="{BADA591F-6B8F-4F02-8C80-C6263A93FAD6}" type="pres">
      <dgm:prSet presAssocID="{6FD0D478-BD7F-46A8-8129-1E206DF6E853}" presName="vSp" presStyleCnt="0"/>
      <dgm:spPr/>
    </dgm:pt>
    <dgm:pt modelId="{E3E7BA2C-149C-4330-8F03-2296F15ACD33}" type="pres">
      <dgm:prSet presAssocID="{30D095FD-44C9-4DC9-A3AD-889016079934}" presName="horFlow" presStyleCnt="0"/>
      <dgm:spPr/>
    </dgm:pt>
    <dgm:pt modelId="{1C64065B-C57C-4C62-84F0-635F17D55FAB}" type="pres">
      <dgm:prSet presAssocID="{30D095FD-44C9-4DC9-A3AD-889016079934}" presName="bigChev" presStyleLbl="node1" presStyleIdx="1" presStyleCnt="4" custLinFactY="111668" custLinFactNeighborX="4678" custLinFactNeighborY="200000"/>
      <dgm:spPr/>
      <dgm:t>
        <a:bodyPr/>
        <a:lstStyle/>
        <a:p>
          <a:endParaRPr lang="de-DE"/>
        </a:p>
      </dgm:t>
    </dgm:pt>
    <dgm:pt modelId="{6C660DFE-7AA2-4740-9D1C-EE810250CB20}" type="pres">
      <dgm:prSet presAssocID="{30D095FD-44C9-4DC9-A3AD-889016079934}" presName="vSp" presStyleCnt="0"/>
      <dgm:spPr/>
    </dgm:pt>
    <dgm:pt modelId="{357D17A0-545C-4507-81B8-EF3C0996CBDC}" type="pres">
      <dgm:prSet presAssocID="{59B6AB8D-69BA-4BA0-B643-ABA6A920DA60}" presName="horFlow" presStyleCnt="0"/>
      <dgm:spPr/>
    </dgm:pt>
    <dgm:pt modelId="{04D7D8B6-DB24-4020-8104-B2BD3BDBCF62}" type="pres">
      <dgm:prSet presAssocID="{59B6AB8D-69BA-4BA0-B643-ABA6A920DA60}" presName="bigChev" presStyleLbl="node1" presStyleIdx="2" presStyleCnt="4"/>
      <dgm:spPr/>
      <dgm:t>
        <a:bodyPr/>
        <a:lstStyle/>
        <a:p>
          <a:endParaRPr lang="de-DE"/>
        </a:p>
      </dgm:t>
    </dgm:pt>
    <dgm:pt modelId="{287FD569-ED4C-414A-9B35-698EC6CB4FB5}" type="pres">
      <dgm:prSet presAssocID="{59B6AB8D-69BA-4BA0-B643-ABA6A920DA60}" presName="vSp" presStyleCnt="0"/>
      <dgm:spPr/>
    </dgm:pt>
    <dgm:pt modelId="{722F009E-3A5E-4748-AE62-3354576DD588}" type="pres">
      <dgm:prSet presAssocID="{29350D1F-21F2-4644-A299-AF375021F926}" presName="horFlow" presStyleCnt="0"/>
      <dgm:spPr/>
    </dgm:pt>
    <dgm:pt modelId="{D95F1656-4921-4477-A795-82086850D18C}" type="pres">
      <dgm:prSet presAssocID="{29350D1F-21F2-4644-A299-AF375021F926}" presName="bigChev" presStyleLbl="node1" presStyleIdx="3" presStyleCnt="4" custLinFactY="-100000" custLinFactNeighborX="-2752" custLinFactNeighborY="-130483"/>
      <dgm:spPr/>
      <dgm:t>
        <a:bodyPr/>
        <a:lstStyle/>
        <a:p>
          <a:endParaRPr lang="de-DE"/>
        </a:p>
      </dgm:t>
    </dgm:pt>
  </dgm:ptLst>
  <dgm:cxnLst>
    <dgm:cxn modelId="{3929F4B2-F202-46BF-8C3C-E2A710F45BDC}" srcId="{86583438-EFB9-4230-B1D2-403DC988F79E}" destId="{59B6AB8D-69BA-4BA0-B643-ABA6A920DA60}" srcOrd="2" destOrd="0" parTransId="{B92FC6A3-837C-4FF5-AB51-7BEA1BBFA260}" sibTransId="{14B093D5-3790-4229-8EB2-453562975EED}"/>
    <dgm:cxn modelId="{0E1C2199-00C6-4E30-AADE-ABF11C7C0CF6}" srcId="{86583438-EFB9-4230-B1D2-403DC988F79E}" destId="{6FD0D478-BD7F-46A8-8129-1E206DF6E853}" srcOrd="0" destOrd="0" parTransId="{A752D6AE-6719-47AF-8B23-91D2E25E3387}" sibTransId="{1EE32644-08A4-480B-9C6E-BED4EA994957}"/>
    <dgm:cxn modelId="{5850B492-FAC0-4A73-9693-55CBA4B54C28}" type="presOf" srcId="{59B6AB8D-69BA-4BA0-B643-ABA6A920DA60}" destId="{04D7D8B6-DB24-4020-8104-B2BD3BDBCF62}" srcOrd="0" destOrd="0" presId="urn:microsoft.com/office/officeart/2005/8/layout/lProcess3"/>
    <dgm:cxn modelId="{103FD689-7E07-4D1E-8503-E092F82FFE7C}" type="presOf" srcId="{6FD0D478-BD7F-46A8-8129-1E206DF6E853}" destId="{31239B0B-EF43-4C45-A471-948DC85B6A43}" srcOrd="0" destOrd="0" presId="urn:microsoft.com/office/officeart/2005/8/layout/lProcess3"/>
    <dgm:cxn modelId="{7112755C-D1C9-4EEE-9C67-640ED10D3CBD}" type="presOf" srcId="{30D095FD-44C9-4DC9-A3AD-889016079934}" destId="{1C64065B-C57C-4C62-84F0-635F17D55FAB}" srcOrd="0" destOrd="0" presId="urn:microsoft.com/office/officeart/2005/8/layout/lProcess3"/>
    <dgm:cxn modelId="{235C856E-9080-4454-9961-684E89139E7B}" type="presOf" srcId="{86583438-EFB9-4230-B1D2-403DC988F79E}" destId="{2CCC4F79-75EA-4F7F-8711-30E11366C525}" srcOrd="0" destOrd="0" presId="urn:microsoft.com/office/officeart/2005/8/layout/lProcess3"/>
    <dgm:cxn modelId="{7F50A367-A978-475C-BC96-F6214FEA9BE3}" srcId="{86583438-EFB9-4230-B1D2-403DC988F79E}" destId="{29350D1F-21F2-4644-A299-AF375021F926}" srcOrd="3" destOrd="0" parTransId="{423C1437-18A5-411B-91CD-D8113564AB06}" sibTransId="{271F2847-2497-42DC-8CCE-313F23F6A06F}"/>
    <dgm:cxn modelId="{831D0648-64A0-4B15-B65C-BE6242DEA16F}" type="presOf" srcId="{29350D1F-21F2-4644-A299-AF375021F926}" destId="{D95F1656-4921-4477-A795-82086850D18C}" srcOrd="0" destOrd="0" presId="urn:microsoft.com/office/officeart/2005/8/layout/lProcess3"/>
    <dgm:cxn modelId="{CB029DCF-3391-4EA5-8AD2-366E1B2AF96A}" srcId="{86583438-EFB9-4230-B1D2-403DC988F79E}" destId="{30D095FD-44C9-4DC9-A3AD-889016079934}" srcOrd="1" destOrd="0" parTransId="{A5DFD833-7270-429F-9DAD-9B627E3DCF10}" sibTransId="{AAB11B0C-54AF-4109-9C0D-A4945AF462D5}"/>
    <dgm:cxn modelId="{179C3EC9-AD8A-40C7-BCEF-B98EA5BA4799}" type="presParOf" srcId="{2CCC4F79-75EA-4F7F-8711-30E11366C525}" destId="{849F2207-7805-4DE1-9BC7-687144C97872}" srcOrd="0" destOrd="0" presId="urn:microsoft.com/office/officeart/2005/8/layout/lProcess3"/>
    <dgm:cxn modelId="{EA7A9E20-7140-47D1-83C1-266CAC2B11D3}" type="presParOf" srcId="{849F2207-7805-4DE1-9BC7-687144C97872}" destId="{31239B0B-EF43-4C45-A471-948DC85B6A43}" srcOrd="0" destOrd="0" presId="urn:microsoft.com/office/officeart/2005/8/layout/lProcess3"/>
    <dgm:cxn modelId="{FF187750-5B0F-4216-BC2A-A845265B99CD}" type="presParOf" srcId="{2CCC4F79-75EA-4F7F-8711-30E11366C525}" destId="{BADA591F-6B8F-4F02-8C80-C6263A93FAD6}" srcOrd="1" destOrd="0" presId="urn:microsoft.com/office/officeart/2005/8/layout/lProcess3"/>
    <dgm:cxn modelId="{A831FDB4-65EB-483F-93F1-D642ACDF4667}" type="presParOf" srcId="{2CCC4F79-75EA-4F7F-8711-30E11366C525}" destId="{E3E7BA2C-149C-4330-8F03-2296F15ACD33}" srcOrd="2" destOrd="0" presId="urn:microsoft.com/office/officeart/2005/8/layout/lProcess3"/>
    <dgm:cxn modelId="{8F6DD548-0B1E-4D60-B520-3DCE8677FC8C}" type="presParOf" srcId="{E3E7BA2C-149C-4330-8F03-2296F15ACD33}" destId="{1C64065B-C57C-4C62-84F0-635F17D55FAB}" srcOrd="0" destOrd="0" presId="urn:microsoft.com/office/officeart/2005/8/layout/lProcess3"/>
    <dgm:cxn modelId="{A8AED8AC-9A5E-49DF-A1E7-ACB59D626B81}" type="presParOf" srcId="{2CCC4F79-75EA-4F7F-8711-30E11366C525}" destId="{6C660DFE-7AA2-4740-9D1C-EE810250CB20}" srcOrd="3" destOrd="0" presId="urn:microsoft.com/office/officeart/2005/8/layout/lProcess3"/>
    <dgm:cxn modelId="{ACACFC4E-97E4-4E19-A4CF-20898EF0F5DA}" type="presParOf" srcId="{2CCC4F79-75EA-4F7F-8711-30E11366C525}" destId="{357D17A0-545C-4507-81B8-EF3C0996CBDC}" srcOrd="4" destOrd="0" presId="urn:microsoft.com/office/officeart/2005/8/layout/lProcess3"/>
    <dgm:cxn modelId="{8B75BFBA-57D5-49B0-9399-236EC8CD2167}" type="presParOf" srcId="{357D17A0-545C-4507-81B8-EF3C0996CBDC}" destId="{04D7D8B6-DB24-4020-8104-B2BD3BDBCF62}" srcOrd="0" destOrd="0" presId="urn:microsoft.com/office/officeart/2005/8/layout/lProcess3"/>
    <dgm:cxn modelId="{E0248D48-38AE-4086-9A3D-B2876A9D865F}" type="presParOf" srcId="{2CCC4F79-75EA-4F7F-8711-30E11366C525}" destId="{287FD569-ED4C-414A-9B35-698EC6CB4FB5}" srcOrd="5" destOrd="0" presId="urn:microsoft.com/office/officeart/2005/8/layout/lProcess3"/>
    <dgm:cxn modelId="{D77E2BC7-4F54-44C6-A474-8AE01375A190}" type="presParOf" srcId="{2CCC4F79-75EA-4F7F-8711-30E11366C525}" destId="{722F009E-3A5E-4748-AE62-3354576DD588}" srcOrd="6" destOrd="0" presId="urn:microsoft.com/office/officeart/2005/8/layout/lProcess3"/>
    <dgm:cxn modelId="{0830E4F6-4DE1-4C18-9E9D-444E34EF601A}" type="presParOf" srcId="{722F009E-3A5E-4748-AE62-3354576DD588}" destId="{D95F1656-4921-4477-A795-82086850D18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4E3F4-EB2B-4829-B74C-DDC8C6D5A52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4F4328DE-6F24-4529-AF37-3E232AF9558C}">
      <dgm:prSet phldrT="[Text]"/>
      <dgm:spPr>
        <a:solidFill>
          <a:schemeClr val="accent6"/>
        </a:solidFill>
      </dgm:spPr>
      <dgm:t>
        <a:bodyPr/>
        <a:lstStyle/>
        <a:p>
          <a:r>
            <a:rPr lang="de-DE" dirty="0" smtClean="0"/>
            <a:t>Monographie</a:t>
          </a:r>
          <a:endParaRPr lang="de-DE" dirty="0"/>
        </a:p>
      </dgm:t>
    </dgm:pt>
    <dgm:pt modelId="{172737CB-59BB-4CB7-93FE-BA8F25755A14}" type="parTrans" cxnId="{52E94FD7-6FE8-4A37-9227-FE1442EFDF0E}">
      <dgm:prSet/>
      <dgm:spPr/>
      <dgm:t>
        <a:bodyPr/>
        <a:lstStyle/>
        <a:p>
          <a:endParaRPr lang="de-DE"/>
        </a:p>
      </dgm:t>
    </dgm:pt>
    <dgm:pt modelId="{13F788B6-CE77-4008-B27C-E7F80F368E7D}" type="sibTrans" cxnId="{52E94FD7-6FE8-4A37-9227-FE1442EFDF0E}">
      <dgm:prSet/>
      <dgm:spPr/>
      <dgm:t>
        <a:bodyPr/>
        <a:lstStyle/>
        <a:p>
          <a:endParaRPr lang="de-DE"/>
        </a:p>
      </dgm:t>
    </dgm:pt>
    <dgm:pt modelId="{5DAE1D57-558F-4A90-8FD4-A015EDADCA76}">
      <dgm:prSet phldrT="[Text]"/>
      <dgm:spPr>
        <a:solidFill>
          <a:schemeClr val="accent6"/>
        </a:solidFill>
      </dgm:spPr>
      <dgm:t>
        <a:bodyPr/>
        <a:lstStyle/>
        <a:p>
          <a:r>
            <a:rPr lang="de-DE" dirty="0" smtClean="0"/>
            <a:t>Sammelwerk</a:t>
          </a:r>
          <a:endParaRPr lang="de-DE" dirty="0"/>
        </a:p>
      </dgm:t>
    </dgm:pt>
    <dgm:pt modelId="{EAB731DD-9A8B-4CFD-A2FE-A16F1DEAE89E}" type="parTrans" cxnId="{CCF4C9A0-4F4A-446A-8EC5-64A37725DC89}">
      <dgm:prSet/>
      <dgm:spPr/>
      <dgm:t>
        <a:bodyPr/>
        <a:lstStyle/>
        <a:p>
          <a:endParaRPr lang="de-DE"/>
        </a:p>
      </dgm:t>
    </dgm:pt>
    <dgm:pt modelId="{A4D66019-7FB2-43C1-AA9C-DEFA0FE7099B}" type="sibTrans" cxnId="{CCF4C9A0-4F4A-446A-8EC5-64A37725DC89}">
      <dgm:prSet/>
      <dgm:spPr/>
      <dgm:t>
        <a:bodyPr/>
        <a:lstStyle/>
        <a:p>
          <a:endParaRPr lang="de-DE"/>
        </a:p>
      </dgm:t>
    </dgm:pt>
    <dgm:pt modelId="{4DA029B3-83B9-4A57-9186-BAECC659977B}">
      <dgm:prSet phldrT="[Text]"/>
      <dgm:spPr>
        <a:solidFill>
          <a:schemeClr val="accent6"/>
        </a:solidFill>
      </dgm:spPr>
      <dgm:t>
        <a:bodyPr/>
        <a:lstStyle/>
        <a:p>
          <a:r>
            <a:rPr lang="de-DE" dirty="0" smtClean="0"/>
            <a:t>Beitrag in…</a:t>
          </a:r>
          <a:endParaRPr lang="de-DE" dirty="0"/>
        </a:p>
      </dgm:t>
    </dgm:pt>
    <dgm:pt modelId="{9AC57722-E808-48E7-8099-772F22B6593A}" type="parTrans" cxnId="{3412DBFE-BF30-4EE9-A636-B15FFCFF5139}">
      <dgm:prSet/>
      <dgm:spPr/>
      <dgm:t>
        <a:bodyPr/>
        <a:lstStyle/>
        <a:p>
          <a:endParaRPr lang="de-DE"/>
        </a:p>
      </dgm:t>
    </dgm:pt>
    <dgm:pt modelId="{8F8D0DE2-8240-43C9-A2BE-5B7857ED6C1B}" type="sibTrans" cxnId="{3412DBFE-BF30-4EE9-A636-B15FFCFF5139}">
      <dgm:prSet/>
      <dgm:spPr/>
      <dgm:t>
        <a:bodyPr/>
        <a:lstStyle/>
        <a:p>
          <a:endParaRPr lang="de-DE"/>
        </a:p>
      </dgm:t>
    </dgm:pt>
    <dgm:pt modelId="{423830D6-C458-4C78-AADF-534956BDC77B}">
      <dgm:prSet phldrT="[Text]"/>
      <dgm:spPr>
        <a:solidFill>
          <a:schemeClr val="accent6"/>
        </a:solidFill>
      </dgm:spPr>
      <dgm:t>
        <a:bodyPr/>
        <a:lstStyle/>
        <a:p>
          <a:r>
            <a:rPr lang="de-DE" dirty="0" smtClean="0"/>
            <a:t>Zeitschriftenaufsatz</a:t>
          </a:r>
          <a:endParaRPr lang="de-DE" dirty="0"/>
        </a:p>
      </dgm:t>
    </dgm:pt>
    <dgm:pt modelId="{444E40BD-72AF-4E15-9200-C30AA0075B3A}" type="parTrans" cxnId="{F5656C80-93DA-4E00-9081-B679EB99AE1C}">
      <dgm:prSet/>
      <dgm:spPr/>
      <dgm:t>
        <a:bodyPr/>
        <a:lstStyle/>
        <a:p>
          <a:endParaRPr lang="de-DE"/>
        </a:p>
      </dgm:t>
    </dgm:pt>
    <dgm:pt modelId="{C7F169F4-7E0C-445F-B9F2-520A67BBDEC2}" type="sibTrans" cxnId="{F5656C80-93DA-4E00-9081-B679EB99AE1C}">
      <dgm:prSet/>
      <dgm:spPr/>
      <dgm:t>
        <a:bodyPr/>
        <a:lstStyle/>
        <a:p>
          <a:endParaRPr lang="de-DE"/>
        </a:p>
      </dgm:t>
    </dgm:pt>
    <dgm:pt modelId="{04162375-7504-41C4-AEB2-8E1B41726F41}">
      <dgm:prSet phldrT="[Text]"/>
      <dgm:spPr>
        <a:solidFill>
          <a:schemeClr val="accent6"/>
        </a:solidFill>
      </dgm:spPr>
      <dgm:t>
        <a:bodyPr/>
        <a:lstStyle/>
        <a:p>
          <a:r>
            <a:rPr lang="de-DE" dirty="0" smtClean="0"/>
            <a:t>Internetdokument</a:t>
          </a:r>
          <a:endParaRPr lang="de-DE" dirty="0"/>
        </a:p>
      </dgm:t>
    </dgm:pt>
    <dgm:pt modelId="{BD8F4436-2C29-4EC9-8F0F-5983B1143EDC}" type="parTrans" cxnId="{73B43D4C-B035-4DC7-94FC-928FB483C24B}">
      <dgm:prSet/>
      <dgm:spPr/>
      <dgm:t>
        <a:bodyPr/>
        <a:lstStyle/>
        <a:p>
          <a:endParaRPr lang="de-DE"/>
        </a:p>
      </dgm:t>
    </dgm:pt>
    <dgm:pt modelId="{5D4096F2-9086-43F6-B97D-9119901552C4}" type="sibTrans" cxnId="{73B43D4C-B035-4DC7-94FC-928FB483C24B}">
      <dgm:prSet/>
      <dgm:spPr/>
      <dgm:t>
        <a:bodyPr/>
        <a:lstStyle/>
        <a:p>
          <a:endParaRPr lang="de-DE"/>
        </a:p>
      </dgm:t>
    </dgm:pt>
    <dgm:pt modelId="{7226A147-6479-4BF3-B0AE-5657C50E72C7}" type="pres">
      <dgm:prSet presAssocID="{7E14E3F4-EB2B-4829-B74C-DDC8C6D5A5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CDF7086-1656-4304-8560-7C2A53510862}" type="pres">
      <dgm:prSet presAssocID="{4F4328DE-6F24-4529-AF37-3E232AF9558C}" presName="node" presStyleLbl="node1" presStyleIdx="0" presStyleCnt="5" custLinFactNeighborY="-32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585E85-2717-4A05-9847-F6CE223FBEB1}" type="pres">
      <dgm:prSet presAssocID="{13F788B6-CE77-4008-B27C-E7F80F368E7D}" presName="sibTrans" presStyleCnt="0"/>
      <dgm:spPr/>
    </dgm:pt>
    <dgm:pt modelId="{FC92193C-FEC3-49B7-810D-7721D546090D}" type="pres">
      <dgm:prSet presAssocID="{5DAE1D57-558F-4A90-8FD4-A015EDADCA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0B9BB3-8058-4172-A339-9CEC24F4FE80}" type="pres">
      <dgm:prSet presAssocID="{A4D66019-7FB2-43C1-AA9C-DEFA0FE7099B}" presName="sibTrans" presStyleCnt="0"/>
      <dgm:spPr/>
    </dgm:pt>
    <dgm:pt modelId="{2BBB8482-0C65-4DC8-A5C7-FCAFB211BF03}" type="pres">
      <dgm:prSet presAssocID="{4DA029B3-83B9-4A57-9186-BAECC65997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578F33-7022-4F3F-8581-71A8E36386EA}" type="pres">
      <dgm:prSet presAssocID="{8F8D0DE2-8240-43C9-A2BE-5B7857ED6C1B}" presName="sibTrans" presStyleCnt="0"/>
      <dgm:spPr/>
    </dgm:pt>
    <dgm:pt modelId="{5442CBA1-6A54-4591-9E80-856A0FC1054B}" type="pres">
      <dgm:prSet presAssocID="{423830D6-C458-4C78-AADF-534956BDC7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5EF3A5-765D-434E-9482-79D38BE269C1}" type="pres">
      <dgm:prSet presAssocID="{C7F169F4-7E0C-445F-B9F2-520A67BBDEC2}" presName="sibTrans" presStyleCnt="0"/>
      <dgm:spPr/>
    </dgm:pt>
    <dgm:pt modelId="{5F2BFDE0-CA96-492F-B84B-CAB8AF37C843}" type="pres">
      <dgm:prSet presAssocID="{04162375-7504-41C4-AEB2-8E1B41726F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D3F40A6-3EE5-46D0-ACB7-43D061A7D6FE}" type="presOf" srcId="{5DAE1D57-558F-4A90-8FD4-A015EDADCA76}" destId="{FC92193C-FEC3-49B7-810D-7721D546090D}" srcOrd="0" destOrd="0" presId="urn:microsoft.com/office/officeart/2005/8/layout/default"/>
    <dgm:cxn modelId="{7A903FA4-D3C6-4CC3-8270-B96C36F8E137}" type="presOf" srcId="{4DA029B3-83B9-4A57-9186-BAECC659977B}" destId="{2BBB8482-0C65-4DC8-A5C7-FCAFB211BF03}" srcOrd="0" destOrd="0" presId="urn:microsoft.com/office/officeart/2005/8/layout/default"/>
    <dgm:cxn modelId="{52E94FD7-6FE8-4A37-9227-FE1442EFDF0E}" srcId="{7E14E3F4-EB2B-4829-B74C-DDC8C6D5A52C}" destId="{4F4328DE-6F24-4529-AF37-3E232AF9558C}" srcOrd="0" destOrd="0" parTransId="{172737CB-59BB-4CB7-93FE-BA8F25755A14}" sibTransId="{13F788B6-CE77-4008-B27C-E7F80F368E7D}"/>
    <dgm:cxn modelId="{6E582829-E3A6-4B8C-8076-FBCD9B08A207}" type="presOf" srcId="{423830D6-C458-4C78-AADF-534956BDC77B}" destId="{5442CBA1-6A54-4591-9E80-856A0FC1054B}" srcOrd="0" destOrd="0" presId="urn:microsoft.com/office/officeart/2005/8/layout/default"/>
    <dgm:cxn modelId="{96D065AE-047E-41D3-9D06-E69A5F442B2A}" type="presOf" srcId="{7E14E3F4-EB2B-4829-B74C-DDC8C6D5A52C}" destId="{7226A147-6479-4BF3-B0AE-5657C50E72C7}" srcOrd="0" destOrd="0" presId="urn:microsoft.com/office/officeart/2005/8/layout/default"/>
    <dgm:cxn modelId="{3412DBFE-BF30-4EE9-A636-B15FFCFF5139}" srcId="{7E14E3F4-EB2B-4829-B74C-DDC8C6D5A52C}" destId="{4DA029B3-83B9-4A57-9186-BAECC659977B}" srcOrd="2" destOrd="0" parTransId="{9AC57722-E808-48E7-8099-772F22B6593A}" sibTransId="{8F8D0DE2-8240-43C9-A2BE-5B7857ED6C1B}"/>
    <dgm:cxn modelId="{73B43D4C-B035-4DC7-94FC-928FB483C24B}" srcId="{7E14E3F4-EB2B-4829-B74C-DDC8C6D5A52C}" destId="{04162375-7504-41C4-AEB2-8E1B41726F41}" srcOrd="4" destOrd="0" parTransId="{BD8F4436-2C29-4EC9-8F0F-5983B1143EDC}" sibTransId="{5D4096F2-9086-43F6-B97D-9119901552C4}"/>
    <dgm:cxn modelId="{7BEC1388-72EE-466C-8803-C1F0D3CF2E55}" type="presOf" srcId="{04162375-7504-41C4-AEB2-8E1B41726F41}" destId="{5F2BFDE0-CA96-492F-B84B-CAB8AF37C843}" srcOrd="0" destOrd="0" presId="urn:microsoft.com/office/officeart/2005/8/layout/default"/>
    <dgm:cxn modelId="{7E194E31-EB0F-4D45-BDDC-28E4CDEA38A7}" type="presOf" srcId="{4F4328DE-6F24-4529-AF37-3E232AF9558C}" destId="{0CDF7086-1656-4304-8560-7C2A53510862}" srcOrd="0" destOrd="0" presId="urn:microsoft.com/office/officeart/2005/8/layout/default"/>
    <dgm:cxn modelId="{F5656C80-93DA-4E00-9081-B679EB99AE1C}" srcId="{7E14E3F4-EB2B-4829-B74C-DDC8C6D5A52C}" destId="{423830D6-C458-4C78-AADF-534956BDC77B}" srcOrd="3" destOrd="0" parTransId="{444E40BD-72AF-4E15-9200-C30AA0075B3A}" sibTransId="{C7F169F4-7E0C-445F-B9F2-520A67BBDEC2}"/>
    <dgm:cxn modelId="{CCF4C9A0-4F4A-446A-8EC5-64A37725DC89}" srcId="{7E14E3F4-EB2B-4829-B74C-DDC8C6D5A52C}" destId="{5DAE1D57-558F-4A90-8FD4-A015EDADCA76}" srcOrd="1" destOrd="0" parTransId="{EAB731DD-9A8B-4CFD-A2FE-A16F1DEAE89E}" sibTransId="{A4D66019-7FB2-43C1-AA9C-DEFA0FE7099B}"/>
    <dgm:cxn modelId="{95D21C2E-ECDA-490A-B29B-7D0DB1BB0278}" type="presParOf" srcId="{7226A147-6479-4BF3-B0AE-5657C50E72C7}" destId="{0CDF7086-1656-4304-8560-7C2A53510862}" srcOrd="0" destOrd="0" presId="urn:microsoft.com/office/officeart/2005/8/layout/default"/>
    <dgm:cxn modelId="{5F747255-35F6-4B60-BE28-8944A68F3B4E}" type="presParOf" srcId="{7226A147-6479-4BF3-B0AE-5657C50E72C7}" destId="{C9585E85-2717-4A05-9847-F6CE223FBEB1}" srcOrd="1" destOrd="0" presId="urn:microsoft.com/office/officeart/2005/8/layout/default"/>
    <dgm:cxn modelId="{CE03E7A5-2210-4546-8598-9FB1C3E7EF16}" type="presParOf" srcId="{7226A147-6479-4BF3-B0AE-5657C50E72C7}" destId="{FC92193C-FEC3-49B7-810D-7721D546090D}" srcOrd="2" destOrd="0" presId="urn:microsoft.com/office/officeart/2005/8/layout/default"/>
    <dgm:cxn modelId="{4A943DA9-4834-47CD-BEFA-A10BFD7E2B15}" type="presParOf" srcId="{7226A147-6479-4BF3-B0AE-5657C50E72C7}" destId="{FC0B9BB3-8058-4172-A339-9CEC24F4FE80}" srcOrd="3" destOrd="0" presId="urn:microsoft.com/office/officeart/2005/8/layout/default"/>
    <dgm:cxn modelId="{840ED3CD-24CF-452F-90FB-6831517E7636}" type="presParOf" srcId="{7226A147-6479-4BF3-B0AE-5657C50E72C7}" destId="{2BBB8482-0C65-4DC8-A5C7-FCAFB211BF03}" srcOrd="4" destOrd="0" presId="urn:microsoft.com/office/officeart/2005/8/layout/default"/>
    <dgm:cxn modelId="{178E34ED-1AFA-484E-9B9A-A179D97C6CC8}" type="presParOf" srcId="{7226A147-6479-4BF3-B0AE-5657C50E72C7}" destId="{B4578F33-7022-4F3F-8581-71A8E36386EA}" srcOrd="5" destOrd="0" presId="urn:microsoft.com/office/officeart/2005/8/layout/default"/>
    <dgm:cxn modelId="{E656B51A-C679-4E8C-A1E3-0F6CB0885CD5}" type="presParOf" srcId="{7226A147-6479-4BF3-B0AE-5657C50E72C7}" destId="{5442CBA1-6A54-4591-9E80-856A0FC1054B}" srcOrd="6" destOrd="0" presId="urn:microsoft.com/office/officeart/2005/8/layout/default"/>
    <dgm:cxn modelId="{8E27B90E-EF09-4C21-BAF8-89E5F9211419}" type="presParOf" srcId="{7226A147-6479-4BF3-B0AE-5657C50E72C7}" destId="{535EF3A5-765D-434E-9482-79D38BE269C1}" srcOrd="7" destOrd="0" presId="urn:microsoft.com/office/officeart/2005/8/layout/default"/>
    <dgm:cxn modelId="{1FC8DE5A-E8BF-400D-BDE8-A2A766AE20AD}" type="presParOf" srcId="{7226A147-6479-4BF3-B0AE-5657C50E72C7}" destId="{5F2BFDE0-CA96-492F-B84B-CAB8AF37C84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53A79-1674-470F-BA7B-FAE69BFF7AB9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F9191F68-7DB6-4B05-AE93-B1AA1CD9C4B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smtClean="0"/>
            <a:t>PDF-Dokument anhängen</a:t>
          </a:r>
          <a:endParaRPr lang="de-DE"/>
        </a:p>
      </dgm:t>
    </dgm:pt>
    <dgm:pt modelId="{AA7B4741-9241-4BF3-91A0-03B8CF6EAB6E}" type="parTrans" cxnId="{BE4570CB-195D-45C9-B45A-36A06BE3E163}">
      <dgm:prSet/>
      <dgm:spPr/>
      <dgm:t>
        <a:bodyPr/>
        <a:lstStyle/>
        <a:p>
          <a:endParaRPr lang="de-DE"/>
        </a:p>
      </dgm:t>
    </dgm:pt>
    <dgm:pt modelId="{F641746D-17E0-4AB0-8A79-28733BEA0CD0}" type="sibTrans" cxnId="{BE4570CB-195D-45C9-B45A-36A06BE3E163}">
      <dgm:prSet/>
      <dgm:spPr/>
      <dgm:t>
        <a:bodyPr/>
        <a:lstStyle/>
        <a:p>
          <a:endParaRPr lang="de-DE"/>
        </a:p>
      </dgm:t>
    </dgm:pt>
    <dgm:pt modelId="{84B544BA-6F79-4489-AD8E-7DD4A76177E3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smtClean="0"/>
            <a:t>Der Reiter „Inhalt“</a:t>
          </a:r>
          <a:endParaRPr lang="de-DE"/>
        </a:p>
      </dgm:t>
    </dgm:pt>
    <dgm:pt modelId="{7ACF9B31-0377-41AB-8F58-5EF76F47021F}" type="parTrans" cxnId="{8E089D88-7416-4AEE-BD54-4989728B8007}">
      <dgm:prSet/>
      <dgm:spPr/>
      <dgm:t>
        <a:bodyPr/>
        <a:lstStyle/>
        <a:p>
          <a:endParaRPr lang="de-DE"/>
        </a:p>
      </dgm:t>
    </dgm:pt>
    <dgm:pt modelId="{8D034B6B-35D1-429D-BF31-9E3850459B5B}" type="sibTrans" cxnId="{8E089D88-7416-4AEE-BD54-4989728B8007}">
      <dgm:prSet/>
      <dgm:spPr/>
      <dgm:t>
        <a:bodyPr/>
        <a:lstStyle/>
        <a:p>
          <a:endParaRPr lang="de-DE"/>
        </a:p>
      </dgm:t>
    </dgm:pt>
    <dgm:pt modelId="{6883DC01-84FB-4CEC-A3E9-F864A9242DF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/>
            <a:t>Der Reiter „Zusammenhang“</a:t>
          </a:r>
          <a:endParaRPr lang="de-DE" dirty="0"/>
        </a:p>
      </dgm:t>
    </dgm:pt>
    <dgm:pt modelId="{9215DAE2-8F09-466A-8663-CA4D011677BA}" type="parTrans" cxnId="{55E1A948-AAA5-4B01-9841-6F07E61AB910}">
      <dgm:prSet/>
      <dgm:spPr/>
      <dgm:t>
        <a:bodyPr/>
        <a:lstStyle/>
        <a:p>
          <a:endParaRPr lang="de-DE"/>
        </a:p>
      </dgm:t>
    </dgm:pt>
    <dgm:pt modelId="{D8630BE1-C40C-4D2C-B816-66FB8DC61DA2}" type="sibTrans" cxnId="{55E1A948-AAA5-4B01-9841-6F07E61AB910}">
      <dgm:prSet/>
      <dgm:spPr/>
      <dgm:t>
        <a:bodyPr/>
        <a:lstStyle/>
        <a:p>
          <a:endParaRPr lang="de-DE"/>
        </a:p>
      </dgm:t>
    </dgm:pt>
    <dgm:pt modelId="{A175D98F-73B0-4068-B09B-22DEE7EC1AC4}" type="pres">
      <dgm:prSet presAssocID="{80853A79-1674-470F-BA7B-FAE69BFF7AB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7EB9419-393F-4241-B569-AE037BBA2016}" type="pres">
      <dgm:prSet presAssocID="{F9191F68-7DB6-4B05-AE93-B1AA1CD9C4B6}" presName="horFlow" presStyleCnt="0"/>
      <dgm:spPr/>
    </dgm:pt>
    <dgm:pt modelId="{736FB84E-3D44-4537-984C-E9C71B67C9B5}" type="pres">
      <dgm:prSet presAssocID="{F9191F68-7DB6-4B05-AE93-B1AA1CD9C4B6}" presName="bigChev" presStyleLbl="node1" presStyleIdx="0" presStyleCnt="3"/>
      <dgm:spPr/>
      <dgm:t>
        <a:bodyPr/>
        <a:lstStyle/>
        <a:p>
          <a:endParaRPr lang="de-DE"/>
        </a:p>
      </dgm:t>
    </dgm:pt>
    <dgm:pt modelId="{1B892A96-9EA6-4E45-A990-6109FF1BA285}" type="pres">
      <dgm:prSet presAssocID="{F9191F68-7DB6-4B05-AE93-B1AA1CD9C4B6}" presName="vSp" presStyleCnt="0"/>
      <dgm:spPr/>
    </dgm:pt>
    <dgm:pt modelId="{89F4E806-EB6C-4C5A-9E89-A72224B4AC87}" type="pres">
      <dgm:prSet presAssocID="{84B544BA-6F79-4489-AD8E-7DD4A76177E3}" presName="horFlow" presStyleCnt="0"/>
      <dgm:spPr/>
    </dgm:pt>
    <dgm:pt modelId="{D84E7925-B977-4610-944D-53979459BFAE}" type="pres">
      <dgm:prSet presAssocID="{84B544BA-6F79-4489-AD8E-7DD4A76177E3}" presName="bigChev" presStyleLbl="node1" presStyleIdx="1" presStyleCnt="3"/>
      <dgm:spPr/>
      <dgm:t>
        <a:bodyPr/>
        <a:lstStyle/>
        <a:p>
          <a:endParaRPr lang="de-DE"/>
        </a:p>
      </dgm:t>
    </dgm:pt>
    <dgm:pt modelId="{99492D6E-62F8-4F8B-BC3D-3D5645836C69}" type="pres">
      <dgm:prSet presAssocID="{84B544BA-6F79-4489-AD8E-7DD4A76177E3}" presName="vSp" presStyleCnt="0"/>
      <dgm:spPr/>
    </dgm:pt>
    <dgm:pt modelId="{C9A4C795-F8AD-4F9E-9DC3-6FF99719E14E}" type="pres">
      <dgm:prSet presAssocID="{6883DC01-84FB-4CEC-A3E9-F864A9242DF6}" presName="horFlow" presStyleCnt="0"/>
      <dgm:spPr/>
    </dgm:pt>
    <dgm:pt modelId="{CDD6CCA1-1EBA-4BF5-9B4C-49F03BDCD574}" type="pres">
      <dgm:prSet presAssocID="{6883DC01-84FB-4CEC-A3E9-F864A9242DF6}" presName="bigChev" presStyleLbl="node1" presStyleIdx="2" presStyleCnt="3"/>
      <dgm:spPr/>
      <dgm:t>
        <a:bodyPr/>
        <a:lstStyle/>
        <a:p>
          <a:endParaRPr lang="de-DE"/>
        </a:p>
      </dgm:t>
    </dgm:pt>
  </dgm:ptLst>
  <dgm:cxnLst>
    <dgm:cxn modelId="{BE4570CB-195D-45C9-B45A-36A06BE3E163}" srcId="{80853A79-1674-470F-BA7B-FAE69BFF7AB9}" destId="{F9191F68-7DB6-4B05-AE93-B1AA1CD9C4B6}" srcOrd="0" destOrd="0" parTransId="{AA7B4741-9241-4BF3-91A0-03B8CF6EAB6E}" sibTransId="{F641746D-17E0-4AB0-8A79-28733BEA0CD0}"/>
    <dgm:cxn modelId="{97E87800-1572-43A7-BD2C-E8F5EFBB4CA6}" type="presOf" srcId="{6883DC01-84FB-4CEC-A3E9-F864A9242DF6}" destId="{CDD6CCA1-1EBA-4BF5-9B4C-49F03BDCD574}" srcOrd="0" destOrd="0" presId="urn:microsoft.com/office/officeart/2005/8/layout/lProcess3"/>
    <dgm:cxn modelId="{8E089D88-7416-4AEE-BD54-4989728B8007}" srcId="{80853A79-1674-470F-BA7B-FAE69BFF7AB9}" destId="{84B544BA-6F79-4489-AD8E-7DD4A76177E3}" srcOrd="1" destOrd="0" parTransId="{7ACF9B31-0377-41AB-8F58-5EF76F47021F}" sibTransId="{8D034B6B-35D1-429D-BF31-9E3850459B5B}"/>
    <dgm:cxn modelId="{2D306B69-5F4E-4F5B-84D0-E4841C755D79}" type="presOf" srcId="{84B544BA-6F79-4489-AD8E-7DD4A76177E3}" destId="{D84E7925-B977-4610-944D-53979459BFAE}" srcOrd="0" destOrd="0" presId="urn:microsoft.com/office/officeart/2005/8/layout/lProcess3"/>
    <dgm:cxn modelId="{DE1FF728-EC2A-4EA6-B187-9159696C7D60}" type="presOf" srcId="{80853A79-1674-470F-BA7B-FAE69BFF7AB9}" destId="{A175D98F-73B0-4068-B09B-22DEE7EC1AC4}" srcOrd="0" destOrd="0" presId="urn:microsoft.com/office/officeart/2005/8/layout/lProcess3"/>
    <dgm:cxn modelId="{55E1A948-AAA5-4B01-9841-6F07E61AB910}" srcId="{80853A79-1674-470F-BA7B-FAE69BFF7AB9}" destId="{6883DC01-84FB-4CEC-A3E9-F864A9242DF6}" srcOrd="2" destOrd="0" parTransId="{9215DAE2-8F09-466A-8663-CA4D011677BA}" sibTransId="{D8630BE1-C40C-4D2C-B816-66FB8DC61DA2}"/>
    <dgm:cxn modelId="{66B95347-3503-4F44-AFB5-A41575A4BAC9}" type="presOf" srcId="{F9191F68-7DB6-4B05-AE93-B1AA1CD9C4B6}" destId="{736FB84E-3D44-4537-984C-E9C71B67C9B5}" srcOrd="0" destOrd="0" presId="urn:microsoft.com/office/officeart/2005/8/layout/lProcess3"/>
    <dgm:cxn modelId="{C603B4E4-227E-4CB3-B88F-F9C5C991611B}" type="presParOf" srcId="{A175D98F-73B0-4068-B09B-22DEE7EC1AC4}" destId="{87EB9419-393F-4241-B569-AE037BBA2016}" srcOrd="0" destOrd="0" presId="urn:microsoft.com/office/officeart/2005/8/layout/lProcess3"/>
    <dgm:cxn modelId="{B4EAFE92-A896-4FD7-B6E7-9EBC4BE1BDFD}" type="presParOf" srcId="{87EB9419-393F-4241-B569-AE037BBA2016}" destId="{736FB84E-3D44-4537-984C-E9C71B67C9B5}" srcOrd="0" destOrd="0" presId="urn:microsoft.com/office/officeart/2005/8/layout/lProcess3"/>
    <dgm:cxn modelId="{28843F5D-E1E3-4C7E-A1E5-0D238B020CA5}" type="presParOf" srcId="{A175D98F-73B0-4068-B09B-22DEE7EC1AC4}" destId="{1B892A96-9EA6-4E45-A990-6109FF1BA285}" srcOrd="1" destOrd="0" presId="urn:microsoft.com/office/officeart/2005/8/layout/lProcess3"/>
    <dgm:cxn modelId="{54166B0E-88FF-4E38-ACCC-4602BC095EF1}" type="presParOf" srcId="{A175D98F-73B0-4068-B09B-22DEE7EC1AC4}" destId="{89F4E806-EB6C-4C5A-9E89-A72224B4AC87}" srcOrd="2" destOrd="0" presId="urn:microsoft.com/office/officeart/2005/8/layout/lProcess3"/>
    <dgm:cxn modelId="{1AC27BDF-74D8-4A40-B8A2-772398C70BE0}" type="presParOf" srcId="{89F4E806-EB6C-4C5A-9E89-A72224B4AC87}" destId="{D84E7925-B977-4610-944D-53979459BFAE}" srcOrd="0" destOrd="0" presId="urn:microsoft.com/office/officeart/2005/8/layout/lProcess3"/>
    <dgm:cxn modelId="{43873584-D577-450C-BFD9-2EF7C77A01B4}" type="presParOf" srcId="{A175D98F-73B0-4068-B09B-22DEE7EC1AC4}" destId="{99492D6E-62F8-4F8B-BC3D-3D5645836C69}" srcOrd="3" destOrd="0" presId="urn:microsoft.com/office/officeart/2005/8/layout/lProcess3"/>
    <dgm:cxn modelId="{187B7AC5-C6B4-4EB9-B692-07065435EF47}" type="presParOf" srcId="{A175D98F-73B0-4068-B09B-22DEE7EC1AC4}" destId="{C9A4C795-F8AD-4F9E-9DC3-6FF99719E14E}" srcOrd="4" destOrd="0" presId="urn:microsoft.com/office/officeart/2005/8/layout/lProcess3"/>
    <dgm:cxn modelId="{F612EFF0-1A48-4866-A9B5-6016AF542BDF}" type="presParOf" srcId="{C9A4C795-F8AD-4F9E-9DC3-6FF99719E14E}" destId="{CDD6CCA1-1EBA-4BF5-9B4C-49F03BDCD57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853A79-1674-470F-BA7B-FAE69BFF7AB9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F9191F68-7DB6-4B05-AE93-B1AA1CD9C4B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/>
            <a:t>Manuell</a:t>
          </a:r>
          <a:r>
            <a:rPr lang="de-DE" baseline="0" dirty="0" smtClean="0"/>
            <a:t> aufnehmen</a:t>
          </a:r>
          <a:endParaRPr lang="de-DE" dirty="0"/>
        </a:p>
      </dgm:t>
    </dgm:pt>
    <dgm:pt modelId="{AA7B4741-9241-4BF3-91A0-03B8CF6EAB6E}" type="parTrans" cxnId="{BE4570CB-195D-45C9-B45A-36A06BE3E163}">
      <dgm:prSet/>
      <dgm:spPr/>
      <dgm:t>
        <a:bodyPr/>
        <a:lstStyle/>
        <a:p>
          <a:endParaRPr lang="de-DE"/>
        </a:p>
      </dgm:t>
    </dgm:pt>
    <dgm:pt modelId="{F641746D-17E0-4AB0-8A79-28733BEA0CD0}" type="sibTrans" cxnId="{BE4570CB-195D-45C9-B45A-36A06BE3E163}">
      <dgm:prSet/>
      <dgm:spPr/>
      <dgm:t>
        <a:bodyPr/>
        <a:lstStyle/>
        <a:p>
          <a:endParaRPr lang="de-DE"/>
        </a:p>
      </dgm:t>
    </dgm:pt>
    <dgm:pt modelId="{84B544BA-6F79-4489-AD8E-7DD4A76177E3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/>
            <a:t>Aus einer PDF </a:t>
          </a:r>
          <a:endParaRPr lang="de-DE" dirty="0"/>
        </a:p>
      </dgm:t>
    </dgm:pt>
    <dgm:pt modelId="{7ACF9B31-0377-41AB-8F58-5EF76F47021F}" type="parTrans" cxnId="{8E089D88-7416-4AEE-BD54-4989728B8007}">
      <dgm:prSet/>
      <dgm:spPr/>
      <dgm:t>
        <a:bodyPr/>
        <a:lstStyle/>
        <a:p>
          <a:endParaRPr lang="de-DE"/>
        </a:p>
      </dgm:t>
    </dgm:pt>
    <dgm:pt modelId="{8D034B6B-35D1-429D-BF31-9E3850459B5B}" type="sibTrans" cxnId="{8E089D88-7416-4AEE-BD54-4989728B8007}">
      <dgm:prSet/>
      <dgm:spPr/>
      <dgm:t>
        <a:bodyPr/>
        <a:lstStyle/>
        <a:p>
          <a:endParaRPr lang="de-DE"/>
        </a:p>
      </dgm:t>
    </dgm:pt>
    <dgm:pt modelId="{A175D98F-73B0-4068-B09B-22DEE7EC1AC4}" type="pres">
      <dgm:prSet presAssocID="{80853A79-1674-470F-BA7B-FAE69BFF7AB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7EB9419-393F-4241-B569-AE037BBA2016}" type="pres">
      <dgm:prSet presAssocID="{F9191F68-7DB6-4B05-AE93-B1AA1CD9C4B6}" presName="horFlow" presStyleCnt="0"/>
      <dgm:spPr/>
    </dgm:pt>
    <dgm:pt modelId="{736FB84E-3D44-4537-984C-E9C71B67C9B5}" type="pres">
      <dgm:prSet presAssocID="{F9191F68-7DB6-4B05-AE93-B1AA1CD9C4B6}" presName="bigChev" presStyleLbl="node1" presStyleIdx="0" presStyleCnt="2"/>
      <dgm:spPr/>
      <dgm:t>
        <a:bodyPr/>
        <a:lstStyle/>
        <a:p>
          <a:endParaRPr lang="de-DE"/>
        </a:p>
      </dgm:t>
    </dgm:pt>
    <dgm:pt modelId="{1B892A96-9EA6-4E45-A990-6109FF1BA285}" type="pres">
      <dgm:prSet presAssocID="{F9191F68-7DB6-4B05-AE93-B1AA1CD9C4B6}" presName="vSp" presStyleCnt="0"/>
      <dgm:spPr/>
    </dgm:pt>
    <dgm:pt modelId="{89F4E806-EB6C-4C5A-9E89-A72224B4AC87}" type="pres">
      <dgm:prSet presAssocID="{84B544BA-6F79-4489-AD8E-7DD4A76177E3}" presName="horFlow" presStyleCnt="0"/>
      <dgm:spPr/>
    </dgm:pt>
    <dgm:pt modelId="{D84E7925-B977-4610-944D-53979459BFAE}" type="pres">
      <dgm:prSet presAssocID="{84B544BA-6F79-4489-AD8E-7DD4A76177E3}" presName="bigChev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66B95347-3503-4F44-AFB5-A41575A4BAC9}" type="presOf" srcId="{F9191F68-7DB6-4B05-AE93-B1AA1CD9C4B6}" destId="{736FB84E-3D44-4537-984C-E9C71B67C9B5}" srcOrd="0" destOrd="0" presId="urn:microsoft.com/office/officeart/2005/8/layout/lProcess3"/>
    <dgm:cxn modelId="{2D306B69-5F4E-4F5B-84D0-E4841C755D79}" type="presOf" srcId="{84B544BA-6F79-4489-AD8E-7DD4A76177E3}" destId="{D84E7925-B977-4610-944D-53979459BFAE}" srcOrd="0" destOrd="0" presId="urn:microsoft.com/office/officeart/2005/8/layout/lProcess3"/>
    <dgm:cxn modelId="{DE1FF728-EC2A-4EA6-B187-9159696C7D60}" type="presOf" srcId="{80853A79-1674-470F-BA7B-FAE69BFF7AB9}" destId="{A175D98F-73B0-4068-B09B-22DEE7EC1AC4}" srcOrd="0" destOrd="0" presId="urn:microsoft.com/office/officeart/2005/8/layout/lProcess3"/>
    <dgm:cxn modelId="{8E089D88-7416-4AEE-BD54-4989728B8007}" srcId="{80853A79-1674-470F-BA7B-FAE69BFF7AB9}" destId="{84B544BA-6F79-4489-AD8E-7DD4A76177E3}" srcOrd="1" destOrd="0" parTransId="{7ACF9B31-0377-41AB-8F58-5EF76F47021F}" sibTransId="{8D034B6B-35D1-429D-BF31-9E3850459B5B}"/>
    <dgm:cxn modelId="{BE4570CB-195D-45C9-B45A-36A06BE3E163}" srcId="{80853A79-1674-470F-BA7B-FAE69BFF7AB9}" destId="{F9191F68-7DB6-4B05-AE93-B1AA1CD9C4B6}" srcOrd="0" destOrd="0" parTransId="{AA7B4741-9241-4BF3-91A0-03B8CF6EAB6E}" sibTransId="{F641746D-17E0-4AB0-8A79-28733BEA0CD0}"/>
    <dgm:cxn modelId="{C603B4E4-227E-4CB3-B88F-F9C5C991611B}" type="presParOf" srcId="{A175D98F-73B0-4068-B09B-22DEE7EC1AC4}" destId="{87EB9419-393F-4241-B569-AE037BBA2016}" srcOrd="0" destOrd="0" presId="urn:microsoft.com/office/officeart/2005/8/layout/lProcess3"/>
    <dgm:cxn modelId="{B4EAFE92-A896-4FD7-B6E7-9EBC4BE1BDFD}" type="presParOf" srcId="{87EB9419-393F-4241-B569-AE037BBA2016}" destId="{736FB84E-3D44-4537-984C-E9C71B67C9B5}" srcOrd="0" destOrd="0" presId="urn:microsoft.com/office/officeart/2005/8/layout/lProcess3"/>
    <dgm:cxn modelId="{28843F5D-E1E3-4C7E-A1E5-0D238B020CA5}" type="presParOf" srcId="{A175D98F-73B0-4068-B09B-22DEE7EC1AC4}" destId="{1B892A96-9EA6-4E45-A990-6109FF1BA285}" srcOrd="1" destOrd="0" presId="urn:microsoft.com/office/officeart/2005/8/layout/lProcess3"/>
    <dgm:cxn modelId="{54166B0E-88FF-4E38-ACCC-4602BC095EF1}" type="presParOf" srcId="{A175D98F-73B0-4068-B09B-22DEE7EC1AC4}" destId="{89F4E806-EB6C-4C5A-9E89-A72224B4AC87}" srcOrd="2" destOrd="0" presId="urn:microsoft.com/office/officeart/2005/8/layout/lProcess3"/>
    <dgm:cxn modelId="{1AC27BDF-74D8-4A40-B8A2-772398C70BE0}" type="presParOf" srcId="{89F4E806-EB6C-4C5A-9E89-A72224B4AC87}" destId="{D84E7925-B977-4610-944D-53979459BFA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E5D5AC-3C00-47F9-8A58-6EDE9063F87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08785A36-6E89-4909-9A84-9FCEF1A3D7E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/>
            <a:t>Stil wählen</a:t>
          </a:r>
          <a:endParaRPr lang="de-DE" dirty="0"/>
        </a:p>
      </dgm:t>
    </dgm:pt>
    <dgm:pt modelId="{5DF1DEDD-8528-4FB9-B39C-424E51E518C2}" type="parTrans" cxnId="{653A4E37-7BE8-4886-AD53-807340795DC2}">
      <dgm:prSet/>
      <dgm:spPr/>
      <dgm:t>
        <a:bodyPr/>
        <a:lstStyle/>
        <a:p>
          <a:endParaRPr lang="de-DE"/>
        </a:p>
      </dgm:t>
    </dgm:pt>
    <dgm:pt modelId="{CB6DA25A-C67A-40DA-8EA0-DB0E2467F0BA}" type="sibTrans" cxnId="{653A4E37-7BE8-4886-AD53-807340795DC2}">
      <dgm:prSet/>
      <dgm:spPr/>
      <dgm:t>
        <a:bodyPr/>
        <a:lstStyle/>
        <a:p>
          <a:endParaRPr lang="de-DE"/>
        </a:p>
      </dgm:t>
    </dgm:pt>
    <dgm:pt modelId="{E6672845-2425-43D0-8A5D-B3160FA39719}">
      <dgm:prSet/>
      <dgm:spPr>
        <a:solidFill>
          <a:schemeClr val="accent6"/>
        </a:solidFill>
      </dgm:spPr>
      <dgm:t>
        <a:bodyPr/>
        <a:lstStyle/>
        <a:p>
          <a:pPr algn="ctr" rtl="0"/>
          <a:r>
            <a:rPr lang="de-DE" dirty="0" smtClean="0"/>
            <a:t>Stil bearbeiten</a:t>
          </a:r>
          <a:endParaRPr lang="de-DE" dirty="0"/>
        </a:p>
      </dgm:t>
    </dgm:pt>
    <dgm:pt modelId="{21C88917-40AB-4CD8-9F1B-AF1616F87383}" type="parTrans" cxnId="{EF5114BA-8308-42CB-8EA7-4A61A361AD18}">
      <dgm:prSet/>
      <dgm:spPr/>
      <dgm:t>
        <a:bodyPr/>
        <a:lstStyle/>
        <a:p>
          <a:endParaRPr lang="de-DE"/>
        </a:p>
      </dgm:t>
    </dgm:pt>
    <dgm:pt modelId="{0B36247F-83B7-42C7-9039-829CD652E126}" type="sibTrans" cxnId="{EF5114BA-8308-42CB-8EA7-4A61A361AD18}">
      <dgm:prSet/>
      <dgm:spPr/>
      <dgm:t>
        <a:bodyPr/>
        <a:lstStyle/>
        <a:p>
          <a:endParaRPr lang="de-DE"/>
        </a:p>
      </dgm:t>
    </dgm:pt>
    <dgm:pt modelId="{00D988ED-5EBD-47A4-A998-D5C8CCB7B71B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/>
            <a:t>Stil neu </a:t>
          </a:r>
          <a:r>
            <a:rPr lang="de-DE" dirty="0" smtClean="0">
              <a:solidFill>
                <a:schemeClr val="bg1"/>
              </a:solidFill>
            </a:rPr>
            <a:t>erstellen</a:t>
          </a:r>
          <a:endParaRPr lang="de-DE" dirty="0">
            <a:solidFill>
              <a:schemeClr val="bg1"/>
            </a:solidFill>
          </a:endParaRPr>
        </a:p>
      </dgm:t>
    </dgm:pt>
    <dgm:pt modelId="{03BE22EF-F009-43BE-B98A-47BC7E8020B6}" type="parTrans" cxnId="{A206C94A-46FF-4ED5-B688-5BB642DDE5D9}">
      <dgm:prSet/>
      <dgm:spPr/>
      <dgm:t>
        <a:bodyPr/>
        <a:lstStyle/>
        <a:p>
          <a:endParaRPr lang="de-DE"/>
        </a:p>
      </dgm:t>
    </dgm:pt>
    <dgm:pt modelId="{E8E70817-58D4-442A-AD5B-A9EC7C9ED86B}" type="sibTrans" cxnId="{A206C94A-46FF-4ED5-B688-5BB642DDE5D9}">
      <dgm:prSet/>
      <dgm:spPr/>
      <dgm:t>
        <a:bodyPr/>
        <a:lstStyle/>
        <a:p>
          <a:endParaRPr lang="de-DE"/>
        </a:p>
      </dgm:t>
    </dgm:pt>
    <dgm:pt modelId="{6C17203A-C77B-4CA5-A6DF-F267AEB5A203}" type="pres">
      <dgm:prSet presAssocID="{88E5D5AC-3C00-47F9-8A58-6EDE9063F8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40E3D60-6CA4-4034-A0D0-7CEF85C19870}" type="pres">
      <dgm:prSet presAssocID="{08785A36-6E89-4909-9A84-9FCEF1A3D7EC}" presName="hierRoot1" presStyleCnt="0">
        <dgm:presLayoutVars>
          <dgm:hierBranch val="init"/>
        </dgm:presLayoutVars>
      </dgm:prSet>
      <dgm:spPr/>
    </dgm:pt>
    <dgm:pt modelId="{63A9FF9A-D92A-4A25-8435-E7136B004A90}" type="pres">
      <dgm:prSet presAssocID="{08785A36-6E89-4909-9A84-9FCEF1A3D7EC}" presName="rootComposite1" presStyleCnt="0"/>
      <dgm:spPr/>
    </dgm:pt>
    <dgm:pt modelId="{87940D6A-9DCB-43B2-92EA-1A8FAA96F377}" type="pres">
      <dgm:prSet presAssocID="{08785A36-6E89-4909-9A84-9FCEF1A3D7EC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53024A0-0EAF-4004-932D-9470A4BCB784}" type="pres">
      <dgm:prSet presAssocID="{08785A36-6E89-4909-9A84-9FCEF1A3D7EC}" presName="rootConnector1" presStyleLbl="node1" presStyleIdx="0" presStyleCnt="0"/>
      <dgm:spPr/>
      <dgm:t>
        <a:bodyPr/>
        <a:lstStyle/>
        <a:p>
          <a:endParaRPr lang="de-DE"/>
        </a:p>
      </dgm:t>
    </dgm:pt>
    <dgm:pt modelId="{B522514D-20A4-45C1-B907-48CF13146949}" type="pres">
      <dgm:prSet presAssocID="{08785A36-6E89-4909-9A84-9FCEF1A3D7EC}" presName="hierChild2" presStyleCnt="0"/>
      <dgm:spPr/>
    </dgm:pt>
    <dgm:pt modelId="{6058C238-7A6E-463D-9631-E51DDDAED350}" type="pres">
      <dgm:prSet presAssocID="{08785A36-6E89-4909-9A84-9FCEF1A3D7EC}" presName="hierChild3" presStyleCnt="0"/>
      <dgm:spPr/>
    </dgm:pt>
    <dgm:pt modelId="{74475A80-7DBA-4823-A75F-573DA56E15FB}" type="pres">
      <dgm:prSet presAssocID="{E6672845-2425-43D0-8A5D-B3160FA39719}" presName="hierRoot1" presStyleCnt="0">
        <dgm:presLayoutVars>
          <dgm:hierBranch val="init"/>
        </dgm:presLayoutVars>
      </dgm:prSet>
      <dgm:spPr/>
    </dgm:pt>
    <dgm:pt modelId="{5E2F0AC8-42B6-464B-860E-37B5193CF8BA}" type="pres">
      <dgm:prSet presAssocID="{E6672845-2425-43D0-8A5D-B3160FA39719}" presName="rootComposite1" presStyleCnt="0"/>
      <dgm:spPr/>
    </dgm:pt>
    <dgm:pt modelId="{51C04CEA-2BC6-42A4-B638-E5A21D62184C}" type="pres">
      <dgm:prSet presAssocID="{E6672845-2425-43D0-8A5D-B3160FA39719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E0A96FA-77B7-4E6E-872C-D2E1B858BCE6}" type="pres">
      <dgm:prSet presAssocID="{E6672845-2425-43D0-8A5D-B3160FA39719}" presName="rootConnector1" presStyleLbl="node1" presStyleIdx="0" presStyleCnt="0"/>
      <dgm:spPr/>
      <dgm:t>
        <a:bodyPr/>
        <a:lstStyle/>
        <a:p>
          <a:endParaRPr lang="de-DE"/>
        </a:p>
      </dgm:t>
    </dgm:pt>
    <dgm:pt modelId="{FDC59C5A-FA84-4084-94D1-682C7D1CB346}" type="pres">
      <dgm:prSet presAssocID="{E6672845-2425-43D0-8A5D-B3160FA39719}" presName="hierChild2" presStyleCnt="0"/>
      <dgm:spPr/>
    </dgm:pt>
    <dgm:pt modelId="{7BD55D5E-6624-49EC-80B3-0E9DB72E7BEC}" type="pres">
      <dgm:prSet presAssocID="{E6672845-2425-43D0-8A5D-B3160FA39719}" presName="hierChild3" presStyleCnt="0"/>
      <dgm:spPr/>
    </dgm:pt>
    <dgm:pt modelId="{AE94A202-AE51-4B79-9293-53015AE7D4FA}" type="pres">
      <dgm:prSet presAssocID="{00D988ED-5EBD-47A4-A998-D5C8CCB7B71B}" presName="hierRoot1" presStyleCnt="0">
        <dgm:presLayoutVars>
          <dgm:hierBranch val="init"/>
        </dgm:presLayoutVars>
      </dgm:prSet>
      <dgm:spPr/>
    </dgm:pt>
    <dgm:pt modelId="{452F0F90-7D28-49F6-86A2-9F2193404DEF}" type="pres">
      <dgm:prSet presAssocID="{00D988ED-5EBD-47A4-A998-D5C8CCB7B71B}" presName="rootComposite1" presStyleCnt="0"/>
      <dgm:spPr/>
    </dgm:pt>
    <dgm:pt modelId="{7FD88725-43C5-46D7-B5D6-12C37D848BCC}" type="pres">
      <dgm:prSet presAssocID="{00D988ED-5EBD-47A4-A998-D5C8CCB7B71B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EE945B7-AEC0-49FE-B5D8-5E23A261BF78}" type="pres">
      <dgm:prSet presAssocID="{00D988ED-5EBD-47A4-A998-D5C8CCB7B71B}" presName="rootConnector1" presStyleLbl="node1" presStyleIdx="0" presStyleCnt="0"/>
      <dgm:spPr/>
      <dgm:t>
        <a:bodyPr/>
        <a:lstStyle/>
        <a:p>
          <a:endParaRPr lang="de-DE"/>
        </a:p>
      </dgm:t>
    </dgm:pt>
    <dgm:pt modelId="{A0B15310-07A9-4CDE-8BF2-7D3C0F1378E5}" type="pres">
      <dgm:prSet presAssocID="{00D988ED-5EBD-47A4-A998-D5C8CCB7B71B}" presName="hierChild2" presStyleCnt="0"/>
      <dgm:spPr/>
    </dgm:pt>
    <dgm:pt modelId="{C6BC4D33-350B-4893-9B25-1611431D288D}" type="pres">
      <dgm:prSet presAssocID="{00D988ED-5EBD-47A4-A998-D5C8CCB7B71B}" presName="hierChild3" presStyleCnt="0"/>
      <dgm:spPr/>
    </dgm:pt>
  </dgm:ptLst>
  <dgm:cxnLst>
    <dgm:cxn modelId="{2353C357-45B7-4165-BDF9-AACE275DA248}" type="presOf" srcId="{E6672845-2425-43D0-8A5D-B3160FA39719}" destId="{51C04CEA-2BC6-42A4-B638-E5A21D62184C}" srcOrd="0" destOrd="0" presId="urn:microsoft.com/office/officeart/2005/8/layout/orgChart1"/>
    <dgm:cxn modelId="{945B6554-6FED-4611-B687-1C1B69217FF2}" type="presOf" srcId="{00D988ED-5EBD-47A4-A998-D5C8CCB7B71B}" destId="{DEE945B7-AEC0-49FE-B5D8-5E23A261BF78}" srcOrd="1" destOrd="0" presId="urn:microsoft.com/office/officeart/2005/8/layout/orgChart1"/>
    <dgm:cxn modelId="{653A4E37-7BE8-4886-AD53-807340795DC2}" srcId="{88E5D5AC-3C00-47F9-8A58-6EDE9063F87A}" destId="{08785A36-6E89-4909-9A84-9FCEF1A3D7EC}" srcOrd="0" destOrd="0" parTransId="{5DF1DEDD-8528-4FB9-B39C-424E51E518C2}" sibTransId="{CB6DA25A-C67A-40DA-8EA0-DB0E2467F0BA}"/>
    <dgm:cxn modelId="{EF5114BA-8308-42CB-8EA7-4A61A361AD18}" srcId="{88E5D5AC-3C00-47F9-8A58-6EDE9063F87A}" destId="{E6672845-2425-43D0-8A5D-B3160FA39719}" srcOrd="1" destOrd="0" parTransId="{21C88917-40AB-4CD8-9F1B-AF1616F87383}" sibTransId="{0B36247F-83B7-42C7-9039-829CD652E126}"/>
    <dgm:cxn modelId="{7232A5CB-D19E-440D-9D51-BEBEF45A669F}" type="presOf" srcId="{08785A36-6E89-4909-9A84-9FCEF1A3D7EC}" destId="{87940D6A-9DCB-43B2-92EA-1A8FAA96F377}" srcOrd="0" destOrd="0" presId="urn:microsoft.com/office/officeart/2005/8/layout/orgChart1"/>
    <dgm:cxn modelId="{3A86CBEA-2361-4C2E-B1E3-9E721385C727}" type="presOf" srcId="{88E5D5AC-3C00-47F9-8A58-6EDE9063F87A}" destId="{6C17203A-C77B-4CA5-A6DF-F267AEB5A203}" srcOrd="0" destOrd="0" presId="urn:microsoft.com/office/officeart/2005/8/layout/orgChart1"/>
    <dgm:cxn modelId="{A206C94A-46FF-4ED5-B688-5BB642DDE5D9}" srcId="{88E5D5AC-3C00-47F9-8A58-6EDE9063F87A}" destId="{00D988ED-5EBD-47A4-A998-D5C8CCB7B71B}" srcOrd="2" destOrd="0" parTransId="{03BE22EF-F009-43BE-B98A-47BC7E8020B6}" sibTransId="{E8E70817-58D4-442A-AD5B-A9EC7C9ED86B}"/>
    <dgm:cxn modelId="{300E4AA9-F04F-48AD-BBF2-082789FED4EA}" type="presOf" srcId="{08785A36-6E89-4909-9A84-9FCEF1A3D7EC}" destId="{253024A0-0EAF-4004-932D-9470A4BCB784}" srcOrd="1" destOrd="0" presId="urn:microsoft.com/office/officeart/2005/8/layout/orgChart1"/>
    <dgm:cxn modelId="{05B8BEC4-0BAC-473C-8494-38DCDEA1A81F}" type="presOf" srcId="{E6672845-2425-43D0-8A5D-B3160FA39719}" destId="{EE0A96FA-77B7-4E6E-872C-D2E1B858BCE6}" srcOrd="1" destOrd="0" presId="urn:microsoft.com/office/officeart/2005/8/layout/orgChart1"/>
    <dgm:cxn modelId="{A46F5C3B-85CA-4CB9-8761-20197EA62D3D}" type="presOf" srcId="{00D988ED-5EBD-47A4-A998-D5C8CCB7B71B}" destId="{7FD88725-43C5-46D7-B5D6-12C37D848BCC}" srcOrd="0" destOrd="0" presId="urn:microsoft.com/office/officeart/2005/8/layout/orgChart1"/>
    <dgm:cxn modelId="{2518D53C-9AD7-4E86-B8A4-3A5C4D09AC7E}" type="presParOf" srcId="{6C17203A-C77B-4CA5-A6DF-F267AEB5A203}" destId="{C40E3D60-6CA4-4034-A0D0-7CEF85C19870}" srcOrd="0" destOrd="0" presId="urn:microsoft.com/office/officeart/2005/8/layout/orgChart1"/>
    <dgm:cxn modelId="{1B5F737A-24FA-46EC-A133-3A7C5129D079}" type="presParOf" srcId="{C40E3D60-6CA4-4034-A0D0-7CEF85C19870}" destId="{63A9FF9A-D92A-4A25-8435-E7136B004A90}" srcOrd="0" destOrd="0" presId="urn:microsoft.com/office/officeart/2005/8/layout/orgChart1"/>
    <dgm:cxn modelId="{209C9972-FD0A-4718-A3AD-6C1A3A792338}" type="presParOf" srcId="{63A9FF9A-D92A-4A25-8435-E7136B004A90}" destId="{87940D6A-9DCB-43B2-92EA-1A8FAA96F377}" srcOrd="0" destOrd="0" presId="urn:microsoft.com/office/officeart/2005/8/layout/orgChart1"/>
    <dgm:cxn modelId="{7F6F3FA0-CA62-442B-B33B-33F3F0D92909}" type="presParOf" srcId="{63A9FF9A-D92A-4A25-8435-E7136B004A90}" destId="{253024A0-0EAF-4004-932D-9470A4BCB784}" srcOrd="1" destOrd="0" presId="urn:microsoft.com/office/officeart/2005/8/layout/orgChart1"/>
    <dgm:cxn modelId="{B0F57A5E-A2A4-45C3-97A0-CC532CAE74AE}" type="presParOf" srcId="{C40E3D60-6CA4-4034-A0D0-7CEF85C19870}" destId="{B522514D-20A4-45C1-B907-48CF13146949}" srcOrd="1" destOrd="0" presId="urn:microsoft.com/office/officeart/2005/8/layout/orgChart1"/>
    <dgm:cxn modelId="{22510DA9-69FC-4743-A189-2E10A3BBF322}" type="presParOf" srcId="{C40E3D60-6CA4-4034-A0D0-7CEF85C19870}" destId="{6058C238-7A6E-463D-9631-E51DDDAED350}" srcOrd="2" destOrd="0" presId="urn:microsoft.com/office/officeart/2005/8/layout/orgChart1"/>
    <dgm:cxn modelId="{F58B7002-C07C-4713-A980-27FD182C8E2E}" type="presParOf" srcId="{6C17203A-C77B-4CA5-A6DF-F267AEB5A203}" destId="{74475A80-7DBA-4823-A75F-573DA56E15FB}" srcOrd="1" destOrd="0" presId="urn:microsoft.com/office/officeart/2005/8/layout/orgChart1"/>
    <dgm:cxn modelId="{B72466FE-B71F-4DCA-8950-C3A3AF725068}" type="presParOf" srcId="{74475A80-7DBA-4823-A75F-573DA56E15FB}" destId="{5E2F0AC8-42B6-464B-860E-37B5193CF8BA}" srcOrd="0" destOrd="0" presId="urn:microsoft.com/office/officeart/2005/8/layout/orgChart1"/>
    <dgm:cxn modelId="{4DF0774A-96B2-4F5B-93B6-6B2D2B1E59D6}" type="presParOf" srcId="{5E2F0AC8-42B6-464B-860E-37B5193CF8BA}" destId="{51C04CEA-2BC6-42A4-B638-E5A21D62184C}" srcOrd="0" destOrd="0" presId="urn:microsoft.com/office/officeart/2005/8/layout/orgChart1"/>
    <dgm:cxn modelId="{0076E17B-AD5B-4B4A-97B7-78EDB05740AB}" type="presParOf" srcId="{5E2F0AC8-42B6-464B-860E-37B5193CF8BA}" destId="{EE0A96FA-77B7-4E6E-872C-D2E1B858BCE6}" srcOrd="1" destOrd="0" presId="urn:microsoft.com/office/officeart/2005/8/layout/orgChart1"/>
    <dgm:cxn modelId="{703970D6-82A5-4C6E-8A15-6A76E8BC8C62}" type="presParOf" srcId="{74475A80-7DBA-4823-A75F-573DA56E15FB}" destId="{FDC59C5A-FA84-4084-94D1-682C7D1CB346}" srcOrd="1" destOrd="0" presId="urn:microsoft.com/office/officeart/2005/8/layout/orgChart1"/>
    <dgm:cxn modelId="{7261B673-C730-4AB6-A4A4-F39AC97BE24A}" type="presParOf" srcId="{74475A80-7DBA-4823-A75F-573DA56E15FB}" destId="{7BD55D5E-6624-49EC-80B3-0E9DB72E7BEC}" srcOrd="2" destOrd="0" presId="urn:microsoft.com/office/officeart/2005/8/layout/orgChart1"/>
    <dgm:cxn modelId="{930C35AF-3567-416A-BD4A-8E321AC5F27A}" type="presParOf" srcId="{6C17203A-C77B-4CA5-A6DF-F267AEB5A203}" destId="{AE94A202-AE51-4B79-9293-53015AE7D4FA}" srcOrd="2" destOrd="0" presId="urn:microsoft.com/office/officeart/2005/8/layout/orgChart1"/>
    <dgm:cxn modelId="{767008D2-C3FE-404A-8FAB-D82901D850BA}" type="presParOf" srcId="{AE94A202-AE51-4B79-9293-53015AE7D4FA}" destId="{452F0F90-7D28-49F6-86A2-9F2193404DEF}" srcOrd="0" destOrd="0" presId="urn:microsoft.com/office/officeart/2005/8/layout/orgChart1"/>
    <dgm:cxn modelId="{6A0FC9F6-843F-4224-A30F-77B394DCA7B0}" type="presParOf" srcId="{452F0F90-7D28-49F6-86A2-9F2193404DEF}" destId="{7FD88725-43C5-46D7-B5D6-12C37D848BCC}" srcOrd="0" destOrd="0" presId="urn:microsoft.com/office/officeart/2005/8/layout/orgChart1"/>
    <dgm:cxn modelId="{3743EE10-825F-4E3B-8830-284843085B69}" type="presParOf" srcId="{452F0F90-7D28-49F6-86A2-9F2193404DEF}" destId="{DEE945B7-AEC0-49FE-B5D8-5E23A261BF78}" srcOrd="1" destOrd="0" presId="urn:microsoft.com/office/officeart/2005/8/layout/orgChart1"/>
    <dgm:cxn modelId="{8BE04F3B-ED7F-4B0A-AA24-60C03B96AB1D}" type="presParOf" srcId="{AE94A202-AE51-4B79-9293-53015AE7D4FA}" destId="{A0B15310-07A9-4CDE-8BF2-7D3C0F1378E5}" srcOrd="1" destOrd="0" presId="urn:microsoft.com/office/officeart/2005/8/layout/orgChart1"/>
    <dgm:cxn modelId="{3CF15E44-6485-4ED5-8150-28EEE39B1D9D}" type="presParOf" srcId="{AE94A202-AE51-4B79-9293-53015AE7D4FA}" destId="{C6BC4D33-350B-4893-9B25-1611431D2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4657C1-D1E3-4B38-8F1C-3558D364139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42AB73A8-4308-48F6-BA98-4754E497BDA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/>
            <a:t>dem Word Add-in</a:t>
          </a:r>
          <a:endParaRPr lang="de-DE" dirty="0"/>
        </a:p>
      </dgm:t>
    </dgm:pt>
    <dgm:pt modelId="{60CDD67E-599A-4894-A0BA-40099B6DE2AD}" type="parTrans" cxnId="{F29B1DAD-DB64-4FEB-ABEC-B9CEB1170557}">
      <dgm:prSet/>
      <dgm:spPr/>
      <dgm:t>
        <a:bodyPr/>
        <a:lstStyle/>
        <a:p>
          <a:endParaRPr lang="de-DE"/>
        </a:p>
      </dgm:t>
    </dgm:pt>
    <dgm:pt modelId="{B493D903-F794-402B-8E15-7007A5CA58DA}" type="sibTrans" cxnId="{F29B1DAD-DB64-4FEB-ABEC-B9CEB1170557}">
      <dgm:prSet/>
      <dgm:spPr/>
      <dgm:t>
        <a:bodyPr/>
        <a:lstStyle/>
        <a:p>
          <a:endParaRPr lang="de-DE"/>
        </a:p>
      </dgm:t>
    </dgm:pt>
    <dgm:pt modelId="{E07EA3C9-897C-409D-90DC-0575D38D01DD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de-DE" dirty="0" smtClean="0"/>
            <a:t>dem Publikationsassistenten</a:t>
          </a:r>
          <a:endParaRPr lang="de-DE" dirty="0"/>
        </a:p>
      </dgm:t>
    </dgm:pt>
    <dgm:pt modelId="{544A5665-BF2E-4528-9D71-C08F8248FFCF}" type="parTrans" cxnId="{1F16E9D1-9097-4412-8B33-5609B467D92A}">
      <dgm:prSet/>
      <dgm:spPr/>
      <dgm:t>
        <a:bodyPr/>
        <a:lstStyle/>
        <a:p>
          <a:endParaRPr lang="de-DE"/>
        </a:p>
      </dgm:t>
    </dgm:pt>
    <dgm:pt modelId="{7586BAC2-B837-4879-8368-E16F23F484E1}" type="sibTrans" cxnId="{1F16E9D1-9097-4412-8B33-5609B467D92A}">
      <dgm:prSet/>
      <dgm:spPr/>
      <dgm:t>
        <a:bodyPr/>
        <a:lstStyle/>
        <a:p>
          <a:endParaRPr lang="de-DE"/>
        </a:p>
      </dgm:t>
    </dgm:pt>
    <dgm:pt modelId="{BB5DF794-693B-4CE8-BE56-D1BF53C7E241}" type="pres">
      <dgm:prSet presAssocID="{E34657C1-D1E3-4B38-8F1C-3558D36413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537723A-3D79-4E35-B61F-F5DB0D268465}" type="pres">
      <dgm:prSet presAssocID="{42AB73A8-4308-48F6-BA98-4754E497BDA6}" presName="hierRoot1" presStyleCnt="0">
        <dgm:presLayoutVars>
          <dgm:hierBranch val="init"/>
        </dgm:presLayoutVars>
      </dgm:prSet>
      <dgm:spPr/>
    </dgm:pt>
    <dgm:pt modelId="{F55D3177-47AD-43F7-BFBF-840BD7FFB987}" type="pres">
      <dgm:prSet presAssocID="{42AB73A8-4308-48F6-BA98-4754E497BDA6}" presName="rootComposite1" presStyleCnt="0"/>
      <dgm:spPr/>
    </dgm:pt>
    <dgm:pt modelId="{B7B34A80-CA8A-4135-9416-14A19F16DE06}" type="pres">
      <dgm:prSet presAssocID="{42AB73A8-4308-48F6-BA98-4754E497BDA6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EB11BC-F2CD-4001-B9C2-E693536F1D7D}" type="pres">
      <dgm:prSet presAssocID="{42AB73A8-4308-48F6-BA98-4754E497BDA6}" presName="rootConnector1" presStyleLbl="node1" presStyleIdx="0" presStyleCnt="0"/>
      <dgm:spPr/>
      <dgm:t>
        <a:bodyPr/>
        <a:lstStyle/>
        <a:p>
          <a:endParaRPr lang="de-DE"/>
        </a:p>
      </dgm:t>
    </dgm:pt>
    <dgm:pt modelId="{6D92B5E4-23D1-402C-B74D-3559820921EC}" type="pres">
      <dgm:prSet presAssocID="{42AB73A8-4308-48F6-BA98-4754E497BDA6}" presName="hierChild2" presStyleCnt="0"/>
      <dgm:spPr/>
    </dgm:pt>
    <dgm:pt modelId="{B420ECFF-4FCE-46B3-9275-70D7C53974A0}" type="pres">
      <dgm:prSet presAssocID="{42AB73A8-4308-48F6-BA98-4754E497BDA6}" presName="hierChild3" presStyleCnt="0"/>
      <dgm:spPr/>
    </dgm:pt>
    <dgm:pt modelId="{CA743189-583C-42D6-8B96-16D4CB43DED9}" type="pres">
      <dgm:prSet presAssocID="{E07EA3C9-897C-409D-90DC-0575D38D01DD}" presName="hierRoot1" presStyleCnt="0">
        <dgm:presLayoutVars>
          <dgm:hierBranch val="init"/>
        </dgm:presLayoutVars>
      </dgm:prSet>
      <dgm:spPr/>
    </dgm:pt>
    <dgm:pt modelId="{290294A7-E26B-433E-A650-507210F1A5B1}" type="pres">
      <dgm:prSet presAssocID="{E07EA3C9-897C-409D-90DC-0575D38D01DD}" presName="rootComposite1" presStyleCnt="0"/>
      <dgm:spPr/>
    </dgm:pt>
    <dgm:pt modelId="{2714336D-12A6-41DC-AEBD-055193EAEE76}" type="pres">
      <dgm:prSet presAssocID="{E07EA3C9-897C-409D-90DC-0575D38D01DD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690B46F-3D94-47A9-B0D2-1ABBDE70DCDB}" type="pres">
      <dgm:prSet presAssocID="{E07EA3C9-897C-409D-90DC-0575D38D01DD}" presName="rootConnector1" presStyleLbl="node1" presStyleIdx="0" presStyleCnt="0"/>
      <dgm:spPr/>
      <dgm:t>
        <a:bodyPr/>
        <a:lstStyle/>
        <a:p>
          <a:endParaRPr lang="de-DE"/>
        </a:p>
      </dgm:t>
    </dgm:pt>
    <dgm:pt modelId="{7AFB7DEA-0F32-43F7-8DFC-0921FD6C5F78}" type="pres">
      <dgm:prSet presAssocID="{E07EA3C9-897C-409D-90DC-0575D38D01DD}" presName="hierChild2" presStyleCnt="0"/>
      <dgm:spPr/>
    </dgm:pt>
    <dgm:pt modelId="{0C32CCF2-BB3A-4E35-967B-BC59FFCAD9C2}" type="pres">
      <dgm:prSet presAssocID="{E07EA3C9-897C-409D-90DC-0575D38D01DD}" presName="hierChild3" presStyleCnt="0"/>
      <dgm:spPr/>
    </dgm:pt>
  </dgm:ptLst>
  <dgm:cxnLst>
    <dgm:cxn modelId="{6BB1E88A-6709-4550-9A7D-EE364DFE2C4F}" type="presOf" srcId="{E07EA3C9-897C-409D-90DC-0575D38D01DD}" destId="{2714336D-12A6-41DC-AEBD-055193EAEE76}" srcOrd="0" destOrd="0" presId="urn:microsoft.com/office/officeart/2005/8/layout/orgChart1"/>
    <dgm:cxn modelId="{1F16E9D1-9097-4412-8B33-5609B467D92A}" srcId="{E34657C1-D1E3-4B38-8F1C-3558D364139D}" destId="{E07EA3C9-897C-409D-90DC-0575D38D01DD}" srcOrd="1" destOrd="0" parTransId="{544A5665-BF2E-4528-9D71-C08F8248FFCF}" sibTransId="{7586BAC2-B837-4879-8368-E16F23F484E1}"/>
    <dgm:cxn modelId="{7C52369F-DEFD-4AB4-BDDA-EEFB593E6306}" type="presOf" srcId="{42AB73A8-4308-48F6-BA98-4754E497BDA6}" destId="{F1EB11BC-F2CD-4001-B9C2-E693536F1D7D}" srcOrd="1" destOrd="0" presId="urn:microsoft.com/office/officeart/2005/8/layout/orgChart1"/>
    <dgm:cxn modelId="{F29B1DAD-DB64-4FEB-ABEC-B9CEB1170557}" srcId="{E34657C1-D1E3-4B38-8F1C-3558D364139D}" destId="{42AB73A8-4308-48F6-BA98-4754E497BDA6}" srcOrd="0" destOrd="0" parTransId="{60CDD67E-599A-4894-A0BA-40099B6DE2AD}" sibTransId="{B493D903-F794-402B-8E15-7007A5CA58DA}"/>
    <dgm:cxn modelId="{BF23A027-75B0-481B-B8A4-B33FFF98CE18}" type="presOf" srcId="{E34657C1-D1E3-4B38-8F1C-3558D364139D}" destId="{BB5DF794-693B-4CE8-BE56-D1BF53C7E241}" srcOrd="0" destOrd="0" presId="urn:microsoft.com/office/officeart/2005/8/layout/orgChart1"/>
    <dgm:cxn modelId="{E7117330-1CFC-47EB-98B9-0173F8958B9C}" type="presOf" srcId="{E07EA3C9-897C-409D-90DC-0575D38D01DD}" destId="{1690B46F-3D94-47A9-B0D2-1ABBDE70DCDB}" srcOrd="1" destOrd="0" presId="urn:microsoft.com/office/officeart/2005/8/layout/orgChart1"/>
    <dgm:cxn modelId="{BBF8B852-EEB1-4167-94D2-27693E0826FF}" type="presOf" srcId="{42AB73A8-4308-48F6-BA98-4754E497BDA6}" destId="{B7B34A80-CA8A-4135-9416-14A19F16DE06}" srcOrd="0" destOrd="0" presId="urn:microsoft.com/office/officeart/2005/8/layout/orgChart1"/>
    <dgm:cxn modelId="{FE97B66C-D5D1-4251-94ED-AD950D2B5FAA}" type="presParOf" srcId="{BB5DF794-693B-4CE8-BE56-D1BF53C7E241}" destId="{B537723A-3D79-4E35-B61F-F5DB0D268465}" srcOrd="0" destOrd="0" presId="urn:microsoft.com/office/officeart/2005/8/layout/orgChart1"/>
    <dgm:cxn modelId="{9E3F773A-BDDD-4ED6-A5E2-7D3AAA8350F5}" type="presParOf" srcId="{B537723A-3D79-4E35-B61F-F5DB0D268465}" destId="{F55D3177-47AD-43F7-BFBF-840BD7FFB987}" srcOrd="0" destOrd="0" presId="urn:microsoft.com/office/officeart/2005/8/layout/orgChart1"/>
    <dgm:cxn modelId="{483345ED-0BC3-4B66-8A3D-E93A08314AD6}" type="presParOf" srcId="{F55D3177-47AD-43F7-BFBF-840BD7FFB987}" destId="{B7B34A80-CA8A-4135-9416-14A19F16DE06}" srcOrd="0" destOrd="0" presId="urn:microsoft.com/office/officeart/2005/8/layout/orgChart1"/>
    <dgm:cxn modelId="{DC34F00C-4039-48E7-9D48-5FD8DFCD16DF}" type="presParOf" srcId="{F55D3177-47AD-43F7-BFBF-840BD7FFB987}" destId="{F1EB11BC-F2CD-4001-B9C2-E693536F1D7D}" srcOrd="1" destOrd="0" presId="urn:microsoft.com/office/officeart/2005/8/layout/orgChart1"/>
    <dgm:cxn modelId="{19D463AE-131F-4B93-B521-72973F89BD02}" type="presParOf" srcId="{B537723A-3D79-4E35-B61F-F5DB0D268465}" destId="{6D92B5E4-23D1-402C-B74D-3559820921EC}" srcOrd="1" destOrd="0" presId="urn:microsoft.com/office/officeart/2005/8/layout/orgChart1"/>
    <dgm:cxn modelId="{8D110951-3CEF-47B2-9AB2-5399C025A44D}" type="presParOf" srcId="{B537723A-3D79-4E35-B61F-F5DB0D268465}" destId="{B420ECFF-4FCE-46B3-9275-70D7C53974A0}" srcOrd="2" destOrd="0" presId="urn:microsoft.com/office/officeart/2005/8/layout/orgChart1"/>
    <dgm:cxn modelId="{32A1A612-DC17-43EE-8C92-F4DEC8A176F0}" type="presParOf" srcId="{BB5DF794-693B-4CE8-BE56-D1BF53C7E241}" destId="{CA743189-583C-42D6-8B96-16D4CB43DED9}" srcOrd="1" destOrd="0" presId="urn:microsoft.com/office/officeart/2005/8/layout/orgChart1"/>
    <dgm:cxn modelId="{D5BE78A3-9CA0-4632-B0F8-5864E2C7D44F}" type="presParOf" srcId="{CA743189-583C-42D6-8B96-16D4CB43DED9}" destId="{290294A7-E26B-433E-A650-507210F1A5B1}" srcOrd="0" destOrd="0" presId="urn:microsoft.com/office/officeart/2005/8/layout/orgChart1"/>
    <dgm:cxn modelId="{72529C69-4626-43E2-86F1-7B4C64358518}" type="presParOf" srcId="{290294A7-E26B-433E-A650-507210F1A5B1}" destId="{2714336D-12A6-41DC-AEBD-055193EAEE76}" srcOrd="0" destOrd="0" presId="urn:microsoft.com/office/officeart/2005/8/layout/orgChart1"/>
    <dgm:cxn modelId="{61D20864-9704-41BD-BF90-DC4905DFBC87}" type="presParOf" srcId="{290294A7-E26B-433E-A650-507210F1A5B1}" destId="{1690B46F-3D94-47A9-B0D2-1ABBDE70DCDB}" srcOrd="1" destOrd="0" presId="urn:microsoft.com/office/officeart/2005/8/layout/orgChart1"/>
    <dgm:cxn modelId="{FA1F8ED6-9BD4-4B49-8778-FBE3E9E08D6F}" type="presParOf" srcId="{CA743189-583C-42D6-8B96-16D4CB43DED9}" destId="{7AFB7DEA-0F32-43F7-8DFC-0921FD6C5F78}" srcOrd="1" destOrd="0" presId="urn:microsoft.com/office/officeart/2005/8/layout/orgChart1"/>
    <dgm:cxn modelId="{E489583B-AFCA-4C72-AA16-CFB1ABCCBEB9}" type="presParOf" srcId="{CA743189-583C-42D6-8B96-16D4CB43DED9}" destId="{0C32CCF2-BB3A-4E35-967B-BC59FFCAD9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1E192-56EF-4DD6-8BE0-48FC8BEEB613}">
      <dsp:nvSpPr>
        <dsp:cNvPr id="0" name=""/>
        <dsp:cNvSpPr/>
      </dsp:nvSpPr>
      <dsp:spPr>
        <a:xfrm rot="5400000">
          <a:off x="4323726" y="-1730034"/>
          <a:ext cx="777987" cy="44355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5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Verwalten von bibliografischen Daten und Volltexten</a:t>
          </a:r>
          <a:endParaRPr lang="de-DE" sz="105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5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Literatur mit Inhalten erfassen</a:t>
          </a:r>
          <a:endParaRPr lang="de-DE" sz="105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5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Literaturlisten erstellen</a:t>
          </a:r>
          <a:endParaRPr lang="de-DE" sz="105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94969" y="136701"/>
        <a:ext cx="4397523" cy="702031"/>
      </dsp:txXfrm>
    </dsp:sp>
    <dsp:sp modelId="{FCDD9A5B-D90D-465D-86C9-823300CD3597}">
      <dsp:nvSpPr>
        <dsp:cNvPr id="0" name=""/>
        <dsp:cNvSpPr/>
      </dsp:nvSpPr>
      <dsp:spPr>
        <a:xfrm>
          <a:off x="0" y="1473"/>
          <a:ext cx="2494969" cy="972484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Literaturverwaltung</a:t>
          </a:r>
          <a:endParaRPr lang="de-DE" sz="1900" kern="1200" dirty="0"/>
        </a:p>
      </dsp:txBody>
      <dsp:txXfrm>
        <a:off x="47473" y="48946"/>
        <a:ext cx="2400023" cy="877538"/>
      </dsp:txXfrm>
    </dsp:sp>
    <dsp:sp modelId="{7159B067-3E39-4B3C-B136-F9100315D212}">
      <dsp:nvSpPr>
        <dsp:cNvPr id="0" name=""/>
        <dsp:cNvSpPr/>
      </dsp:nvSpPr>
      <dsp:spPr>
        <a:xfrm rot="5400000">
          <a:off x="4323726" y="-708925"/>
          <a:ext cx="777987" cy="44355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5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Inhalte aufbereiten</a:t>
          </a:r>
          <a:endParaRPr lang="de-DE" sz="105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5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Titel, Zitate, Gedanken per Schlagwörter/Kategorien beschreiben, strukturieren, kommentieren</a:t>
          </a:r>
          <a:endParaRPr lang="de-DE" sz="105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5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Zitieren und Publizieren</a:t>
          </a:r>
          <a:endParaRPr lang="de-DE" sz="105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94969" y="1157810"/>
        <a:ext cx="4397523" cy="702031"/>
      </dsp:txXfrm>
    </dsp:sp>
    <dsp:sp modelId="{CCC609EB-33CF-436C-8AEF-90BECED812C0}">
      <dsp:nvSpPr>
        <dsp:cNvPr id="0" name=""/>
        <dsp:cNvSpPr/>
      </dsp:nvSpPr>
      <dsp:spPr>
        <a:xfrm>
          <a:off x="0" y="1022582"/>
          <a:ext cx="2494969" cy="972484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>
              <a:solidFill>
                <a:schemeClr val="bg1"/>
              </a:solidFill>
            </a:rPr>
            <a:t>Wissensorganisation</a:t>
          </a:r>
          <a:endParaRPr lang="de-DE" sz="1900" kern="1200" dirty="0">
            <a:solidFill>
              <a:schemeClr val="bg1"/>
            </a:solidFill>
          </a:endParaRPr>
        </a:p>
      </dsp:txBody>
      <dsp:txXfrm>
        <a:off x="47473" y="1070055"/>
        <a:ext cx="2400023" cy="877538"/>
      </dsp:txXfrm>
    </dsp:sp>
    <dsp:sp modelId="{CB310473-FC23-42BC-9AC8-00A1F6DCD330}">
      <dsp:nvSpPr>
        <dsp:cNvPr id="0" name=""/>
        <dsp:cNvSpPr/>
      </dsp:nvSpPr>
      <dsp:spPr>
        <a:xfrm rot="5400000">
          <a:off x="4323726" y="312183"/>
          <a:ext cx="777987" cy="44355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5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Aufgaben festlegen</a:t>
          </a:r>
          <a:endParaRPr lang="de-DE" sz="105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5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Aufgabenlisten erstellen</a:t>
          </a:r>
          <a:endParaRPr lang="de-DE" sz="105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5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Termine bestimmen</a:t>
          </a:r>
          <a:endParaRPr lang="de-DE" sz="105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94969" y="2178918"/>
        <a:ext cx="4397523" cy="702031"/>
      </dsp:txXfrm>
    </dsp:sp>
    <dsp:sp modelId="{704397BE-8CE1-449B-A346-0A95D61B200E}">
      <dsp:nvSpPr>
        <dsp:cNvPr id="0" name=""/>
        <dsp:cNvSpPr/>
      </dsp:nvSpPr>
      <dsp:spPr>
        <a:xfrm>
          <a:off x="0" y="2043691"/>
          <a:ext cx="2494969" cy="972484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Aufgaben planen</a:t>
          </a:r>
          <a:endParaRPr lang="de-DE" sz="1900" kern="1200"/>
        </a:p>
      </dsp:txBody>
      <dsp:txXfrm>
        <a:off x="47473" y="2091164"/>
        <a:ext cx="2400023" cy="877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39B0B-EF43-4C45-A471-948DC85B6A43}">
      <dsp:nvSpPr>
        <dsp:cNvPr id="0" name=""/>
        <dsp:cNvSpPr/>
      </dsp:nvSpPr>
      <dsp:spPr>
        <a:xfrm>
          <a:off x="2616309" y="2294"/>
          <a:ext cx="1748751" cy="699500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Manuelle Aufnahme</a:t>
          </a:r>
          <a:endParaRPr lang="de-D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059" y="2294"/>
        <a:ext cx="1049251" cy="699500"/>
      </dsp:txXfrm>
    </dsp:sp>
    <dsp:sp modelId="{1C64065B-C57C-4C62-84F0-635F17D55FAB}">
      <dsp:nvSpPr>
        <dsp:cNvPr id="0" name=""/>
        <dsp:cNvSpPr/>
      </dsp:nvSpPr>
      <dsp:spPr>
        <a:xfrm>
          <a:off x="2698116" y="2396880"/>
          <a:ext cx="1748751" cy="699500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Datenbanken</a:t>
          </a:r>
          <a:endParaRPr lang="de-D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7866" y="2396880"/>
        <a:ext cx="1049251" cy="699500"/>
      </dsp:txXfrm>
    </dsp:sp>
    <dsp:sp modelId="{04D7D8B6-DB24-4020-8104-B2BD3BDBCF62}">
      <dsp:nvSpPr>
        <dsp:cNvPr id="0" name=""/>
        <dsp:cNvSpPr/>
      </dsp:nvSpPr>
      <dsp:spPr>
        <a:xfrm>
          <a:off x="2616309" y="1597155"/>
          <a:ext cx="1748751" cy="699500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Download via ISBN/DOI</a:t>
          </a:r>
          <a:endParaRPr lang="de-DE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059" y="1597155"/>
        <a:ext cx="1049251" cy="699500"/>
      </dsp:txXfrm>
    </dsp:sp>
    <dsp:sp modelId="{D95F1656-4921-4477-A795-82086850D18C}">
      <dsp:nvSpPr>
        <dsp:cNvPr id="0" name=""/>
        <dsp:cNvSpPr/>
      </dsp:nvSpPr>
      <dsp:spPr>
        <a:xfrm>
          <a:off x="2568184" y="782356"/>
          <a:ext cx="1748751" cy="699500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Citavi</a:t>
          </a:r>
          <a:r>
            <a:rPr lang="de-DE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3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Picker</a:t>
          </a:r>
          <a:endParaRPr lang="de-DE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7934" y="782356"/>
        <a:ext cx="1049251" cy="699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F7086-1656-4304-8560-7C2A53510862}">
      <dsp:nvSpPr>
        <dsp:cNvPr id="0" name=""/>
        <dsp:cNvSpPr/>
      </dsp:nvSpPr>
      <dsp:spPr>
        <a:xfrm>
          <a:off x="0" y="519775"/>
          <a:ext cx="1776488" cy="106589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Monographie</a:t>
          </a:r>
          <a:endParaRPr lang="de-DE" sz="1600" kern="1200" dirty="0"/>
        </a:p>
      </dsp:txBody>
      <dsp:txXfrm>
        <a:off x="0" y="519775"/>
        <a:ext cx="1776488" cy="1065892"/>
      </dsp:txXfrm>
    </dsp:sp>
    <dsp:sp modelId="{FC92193C-FEC3-49B7-810D-7721D546090D}">
      <dsp:nvSpPr>
        <dsp:cNvPr id="0" name=""/>
        <dsp:cNvSpPr/>
      </dsp:nvSpPr>
      <dsp:spPr>
        <a:xfrm>
          <a:off x="1954136" y="554491"/>
          <a:ext cx="1776488" cy="106589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Sammelwerk</a:t>
          </a:r>
          <a:endParaRPr lang="de-DE" sz="1600" kern="1200" dirty="0"/>
        </a:p>
      </dsp:txBody>
      <dsp:txXfrm>
        <a:off x="1954136" y="554491"/>
        <a:ext cx="1776488" cy="1065892"/>
      </dsp:txXfrm>
    </dsp:sp>
    <dsp:sp modelId="{2BBB8482-0C65-4DC8-A5C7-FCAFB211BF03}">
      <dsp:nvSpPr>
        <dsp:cNvPr id="0" name=""/>
        <dsp:cNvSpPr/>
      </dsp:nvSpPr>
      <dsp:spPr>
        <a:xfrm>
          <a:off x="3908273" y="554491"/>
          <a:ext cx="1776488" cy="106589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Beitrag in…</a:t>
          </a:r>
          <a:endParaRPr lang="de-DE" sz="1600" kern="1200" dirty="0"/>
        </a:p>
      </dsp:txBody>
      <dsp:txXfrm>
        <a:off x="3908273" y="554491"/>
        <a:ext cx="1776488" cy="1065892"/>
      </dsp:txXfrm>
    </dsp:sp>
    <dsp:sp modelId="{5442CBA1-6A54-4591-9E80-856A0FC1054B}">
      <dsp:nvSpPr>
        <dsp:cNvPr id="0" name=""/>
        <dsp:cNvSpPr/>
      </dsp:nvSpPr>
      <dsp:spPr>
        <a:xfrm>
          <a:off x="977068" y="1798032"/>
          <a:ext cx="1776488" cy="106589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Zeitschriftenaufsatz</a:t>
          </a:r>
          <a:endParaRPr lang="de-DE" sz="1600" kern="1200" dirty="0"/>
        </a:p>
      </dsp:txBody>
      <dsp:txXfrm>
        <a:off x="977068" y="1798032"/>
        <a:ext cx="1776488" cy="1065892"/>
      </dsp:txXfrm>
    </dsp:sp>
    <dsp:sp modelId="{5F2BFDE0-CA96-492F-B84B-CAB8AF37C843}">
      <dsp:nvSpPr>
        <dsp:cNvPr id="0" name=""/>
        <dsp:cNvSpPr/>
      </dsp:nvSpPr>
      <dsp:spPr>
        <a:xfrm>
          <a:off x="2931205" y="1798032"/>
          <a:ext cx="1776488" cy="106589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Internetdokument</a:t>
          </a:r>
          <a:endParaRPr lang="de-DE" sz="1600" kern="1200" dirty="0"/>
        </a:p>
      </dsp:txBody>
      <dsp:txXfrm>
        <a:off x="2931205" y="1798032"/>
        <a:ext cx="1776488" cy="1065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FB84E-3D44-4537-984C-E9C71B67C9B5}">
      <dsp:nvSpPr>
        <dsp:cNvPr id="0" name=""/>
        <dsp:cNvSpPr/>
      </dsp:nvSpPr>
      <dsp:spPr>
        <a:xfrm>
          <a:off x="2226196" y="1907"/>
          <a:ext cx="2287074" cy="91482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PDF-Dokument anhängen</a:t>
          </a:r>
          <a:endParaRPr lang="de-DE" sz="1400" kern="1200"/>
        </a:p>
      </dsp:txBody>
      <dsp:txXfrm>
        <a:off x="2683611" y="1907"/>
        <a:ext cx="1372245" cy="914829"/>
      </dsp:txXfrm>
    </dsp:sp>
    <dsp:sp modelId="{D84E7925-B977-4610-944D-53979459BFAE}">
      <dsp:nvSpPr>
        <dsp:cNvPr id="0" name=""/>
        <dsp:cNvSpPr/>
      </dsp:nvSpPr>
      <dsp:spPr>
        <a:xfrm>
          <a:off x="2226196" y="1044813"/>
          <a:ext cx="2287074" cy="91482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Der Reiter „Inhalt“</a:t>
          </a:r>
          <a:endParaRPr lang="de-DE" sz="1400" kern="1200"/>
        </a:p>
      </dsp:txBody>
      <dsp:txXfrm>
        <a:off x="2683611" y="1044813"/>
        <a:ext cx="1372245" cy="914829"/>
      </dsp:txXfrm>
    </dsp:sp>
    <dsp:sp modelId="{CDD6CCA1-1EBA-4BF5-9B4C-49F03BDCD574}">
      <dsp:nvSpPr>
        <dsp:cNvPr id="0" name=""/>
        <dsp:cNvSpPr/>
      </dsp:nvSpPr>
      <dsp:spPr>
        <a:xfrm>
          <a:off x="2226196" y="2087719"/>
          <a:ext cx="2287074" cy="91482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Der Reiter „Zusammenhang“</a:t>
          </a:r>
          <a:endParaRPr lang="de-DE" sz="1400" kern="1200" dirty="0"/>
        </a:p>
      </dsp:txBody>
      <dsp:txXfrm>
        <a:off x="2683611" y="2087719"/>
        <a:ext cx="1372245" cy="9148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FB84E-3D44-4537-984C-E9C71B67C9B5}">
      <dsp:nvSpPr>
        <dsp:cNvPr id="0" name=""/>
        <dsp:cNvSpPr/>
      </dsp:nvSpPr>
      <dsp:spPr>
        <a:xfrm>
          <a:off x="1615760" y="827"/>
          <a:ext cx="3507945" cy="1403178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Manuell</a:t>
          </a:r>
          <a:r>
            <a:rPr lang="de-DE" sz="3400" kern="1200" baseline="0" dirty="0" smtClean="0"/>
            <a:t> aufnehmen</a:t>
          </a:r>
          <a:endParaRPr lang="de-DE" sz="3400" kern="1200" dirty="0"/>
        </a:p>
      </dsp:txBody>
      <dsp:txXfrm>
        <a:off x="2317349" y="827"/>
        <a:ext cx="2104767" cy="1403178"/>
      </dsp:txXfrm>
    </dsp:sp>
    <dsp:sp modelId="{D84E7925-B977-4610-944D-53979459BFAE}">
      <dsp:nvSpPr>
        <dsp:cNvPr id="0" name=""/>
        <dsp:cNvSpPr/>
      </dsp:nvSpPr>
      <dsp:spPr>
        <a:xfrm>
          <a:off x="1615760" y="1600450"/>
          <a:ext cx="3507945" cy="1403178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Aus einer PDF </a:t>
          </a:r>
          <a:endParaRPr lang="de-DE" sz="3400" kern="1200" dirty="0"/>
        </a:p>
      </dsp:txBody>
      <dsp:txXfrm>
        <a:off x="2317349" y="1600450"/>
        <a:ext cx="2104767" cy="1403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40D6A-9DCB-43B2-92EA-1A8FAA96F377}">
      <dsp:nvSpPr>
        <dsp:cNvPr id="0" name=""/>
        <dsp:cNvSpPr/>
      </dsp:nvSpPr>
      <dsp:spPr>
        <a:xfrm>
          <a:off x="395" y="796108"/>
          <a:ext cx="1721395" cy="86069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Stil wählen</a:t>
          </a:r>
          <a:endParaRPr lang="de-DE" sz="2900" kern="1200" dirty="0"/>
        </a:p>
      </dsp:txBody>
      <dsp:txXfrm>
        <a:off x="395" y="796108"/>
        <a:ext cx="1721395" cy="860697"/>
      </dsp:txXfrm>
    </dsp:sp>
    <dsp:sp modelId="{51C04CEA-2BC6-42A4-B638-E5A21D62184C}">
      <dsp:nvSpPr>
        <dsp:cNvPr id="0" name=""/>
        <dsp:cNvSpPr/>
      </dsp:nvSpPr>
      <dsp:spPr>
        <a:xfrm>
          <a:off x="2083283" y="796108"/>
          <a:ext cx="1721395" cy="86069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Stil bearbeiten</a:t>
          </a:r>
          <a:endParaRPr lang="de-DE" sz="2900" kern="1200" dirty="0"/>
        </a:p>
      </dsp:txBody>
      <dsp:txXfrm>
        <a:off x="2083283" y="796108"/>
        <a:ext cx="1721395" cy="860697"/>
      </dsp:txXfrm>
    </dsp:sp>
    <dsp:sp modelId="{7FD88725-43C5-46D7-B5D6-12C37D848BCC}">
      <dsp:nvSpPr>
        <dsp:cNvPr id="0" name=""/>
        <dsp:cNvSpPr/>
      </dsp:nvSpPr>
      <dsp:spPr>
        <a:xfrm>
          <a:off x="4166171" y="796108"/>
          <a:ext cx="1721395" cy="86069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Stil neu </a:t>
          </a:r>
          <a:r>
            <a:rPr lang="de-DE" sz="2900" kern="1200" dirty="0" smtClean="0">
              <a:solidFill>
                <a:schemeClr val="bg1"/>
              </a:solidFill>
            </a:rPr>
            <a:t>erstellen</a:t>
          </a:r>
          <a:endParaRPr lang="de-DE" sz="2900" kern="1200" dirty="0">
            <a:solidFill>
              <a:schemeClr val="bg1"/>
            </a:solidFill>
          </a:endParaRPr>
        </a:p>
      </dsp:txBody>
      <dsp:txXfrm>
        <a:off x="4166171" y="796108"/>
        <a:ext cx="1721395" cy="8606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34A80-CA8A-4135-9416-14A19F16DE06}">
      <dsp:nvSpPr>
        <dsp:cNvPr id="0" name=""/>
        <dsp:cNvSpPr/>
      </dsp:nvSpPr>
      <dsp:spPr>
        <a:xfrm>
          <a:off x="1153" y="336148"/>
          <a:ext cx="2164058" cy="108202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dem Word Add-in</a:t>
          </a:r>
          <a:endParaRPr lang="de-DE" sz="1700" kern="1200" dirty="0"/>
        </a:p>
      </dsp:txBody>
      <dsp:txXfrm>
        <a:off x="1153" y="336148"/>
        <a:ext cx="2164058" cy="1082029"/>
      </dsp:txXfrm>
    </dsp:sp>
    <dsp:sp modelId="{2714336D-12A6-41DC-AEBD-055193EAEE76}">
      <dsp:nvSpPr>
        <dsp:cNvPr id="0" name=""/>
        <dsp:cNvSpPr/>
      </dsp:nvSpPr>
      <dsp:spPr>
        <a:xfrm>
          <a:off x="2619664" y="336148"/>
          <a:ext cx="2164058" cy="108202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dem Publikationsassistenten</a:t>
          </a:r>
          <a:endParaRPr lang="de-DE" sz="1700" kern="1200" dirty="0"/>
        </a:p>
      </dsp:txBody>
      <dsp:txXfrm>
        <a:off x="2619664" y="336148"/>
        <a:ext cx="2164058" cy="1082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AA5C7-A289-4F7F-A4A7-60A80EB0539F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E782E-8146-4C45-8217-6D25D02D93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63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8"/>
          <p:cNvSpPr>
            <a:spLocks noGrp="1"/>
          </p:cNvSpPr>
          <p:nvPr>
            <p:ph type="title" hasCustomPrompt="1"/>
          </p:nvPr>
        </p:nvSpPr>
        <p:spPr>
          <a:xfrm>
            <a:off x="423434" y="1915764"/>
            <a:ext cx="4613021" cy="6219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Titel bearbeiten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34" y="2801434"/>
            <a:ext cx="4412177" cy="784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91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194726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5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1" y="1246415"/>
            <a:ext cx="6453243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86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194726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5" name="Diagrammplatzhalter 2"/>
          <p:cNvSpPr>
            <a:spLocks noGrp="1"/>
          </p:cNvSpPr>
          <p:nvPr>
            <p:ph type="chart" sz="quarter" idx="15"/>
          </p:nvPr>
        </p:nvSpPr>
        <p:spPr>
          <a:xfrm>
            <a:off x="480062" y="1246415"/>
            <a:ext cx="6474757" cy="350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89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313097"/>
            <a:ext cx="8319281" cy="3439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9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299029"/>
            <a:ext cx="4394394" cy="3439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993250" y="1299029"/>
            <a:ext cx="3792024" cy="3439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13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i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1" y="1246415"/>
            <a:ext cx="5773028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8757" y="1246415"/>
            <a:ext cx="2423887" cy="349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43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246415"/>
            <a:ext cx="3613637" cy="349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5"/>
          </p:nvPr>
        </p:nvSpPr>
        <p:spPr>
          <a:xfrm>
            <a:off x="4192954" y="1246415"/>
            <a:ext cx="4529138" cy="350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79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80063" y="1238865"/>
            <a:ext cx="8245084" cy="3500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1130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2" y="1246415"/>
            <a:ext cx="8312583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0927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5"/>
          </p:nvPr>
        </p:nvSpPr>
        <p:spPr>
          <a:xfrm>
            <a:off x="480062" y="1246415"/>
            <a:ext cx="8242030" cy="350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83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6666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36" name="Picture 5" descr="ULBD_LOGO_Weiss1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374" y="2369758"/>
            <a:ext cx="1302656" cy="4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8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299029"/>
            <a:ext cx="6909589" cy="4031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Inhaltsverzeichnis</a:t>
            </a:r>
          </a:p>
          <a:p>
            <a:pPr lvl="0"/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61" y="1828798"/>
            <a:ext cx="6909589" cy="2947183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Kapitel</a:t>
            </a:r>
          </a:p>
          <a:p>
            <a:pPr lvl="0"/>
            <a:r>
              <a:rPr lang="de-DE" dirty="0" smtClean="0"/>
              <a:t>Kapitel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09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1510162" y="3051044"/>
            <a:ext cx="5134896" cy="138632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Kapiteltitel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7443" y="1925945"/>
            <a:ext cx="1062719" cy="251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57" y="4044902"/>
            <a:ext cx="2478015" cy="809485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194726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</p:spTree>
    <p:extLst>
      <p:ext uri="{BB962C8B-B14F-4D97-AF65-F5344CB8AC3E}">
        <p14:creationId xmlns:p14="http://schemas.microsoft.com/office/powerpoint/2010/main" val="329675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194726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313097"/>
            <a:ext cx="6431727" cy="3439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478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194726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" y="1299029"/>
            <a:ext cx="3161403" cy="3439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727525" y="1299029"/>
            <a:ext cx="3195021" cy="3439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53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i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194726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1" y="1246415"/>
            <a:ext cx="3376555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2679" y="1246415"/>
            <a:ext cx="3001382" cy="349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76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194726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2" y="1246415"/>
            <a:ext cx="2989280" cy="349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  <p:sp>
        <p:nvSpPr>
          <p:cNvPr id="8" name="Diagrammplatzhalter 2"/>
          <p:cNvSpPr>
            <a:spLocks noGrp="1"/>
          </p:cNvSpPr>
          <p:nvPr>
            <p:ph type="chart" sz="quarter" idx="15"/>
          </p:nvPr>
        </p:nvSpPr>
        <p:spPr>
          <a:xfrm>
            <a:off x="3641464" y="1246415"/>
            <a:ext cx="3313355" cy="350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19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2654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194726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480062" y="383497"/>
            <a:ext cx="7123238" cy="38576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80063" y="1299029"/>
            <a:ext cx="6442484" cy="3439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77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288" y="34267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8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9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12" name="Rechteck 11"/>
          <p:cNvSpPr/>
          <p:nvPr userDrawn="1"/>
        </p:nvSpPr>
        <p:spPr>
          <a:xfrm>
            <a:off x="0" y="1075766"/>
            <a:ext cx="9144000" cy="406773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1361" b="28544"/>
          <a:stretch/>
        </p:blipFill>
        <p:spPr>
          <a:xfrm>
            <a:off x="4593564" y="1075766"/>
            <a:ext cx="4550435" cy="407445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57" y="4044902"/>
            <a:ext cx="2478015" cy="8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7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 userDrawn="1"/>
        </p:nvSpPr>
        <p:spPr>
          <a:xfrm>
            <a:off x="-4877" y="1075766"/>
            <a:ext cx="9144000" cy="406773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bk object 18">
            <a:extLst>
              <a:ext uri="{FF2B5EF4-FFF2-40B4-BE49-F238E27FC236}">
                <a16:creationId xmlns:a16="http://schemas.microsoft.com/office/drawing/2014/main" id="{43762DC1-C2FD-42CE-AFEB-715EE62A1F3D}"/>
              </a:ext>
            </a:extLst>
          </p:cNvPr>
          <p:cNvSpPr/>
          <p:nvPr userDrawn="1"/>
        </p:nvSpPr>
        <p:spPr>
          <a:xfrm>
            <a:off x="-4877" y="4945380"/>
            <a:ext cx="403794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49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0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1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2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3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4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47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8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5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6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4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5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  <p:pic>
        <p:nvPicPr>
          <p:cNvPr id="57" name="Grafik 5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1361" b="28544"/>
          <a:stretch/>
        </p:blipFill>
        <p:spPr>
          <a:xfrm>
            <a:off x="4588687" y="1075766"/>
            <a:ext cx="4550435" cy="4074458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57" y="4044902"/>
            <a:ext cx="2478015" cy="809485"/>
          </a:xfrm>
          <a:prstGeom prst="rect">
            <a:avLst/>
          </a:prstGeom>
        </p:spPr>
      </p:pic>
      <p:sp>
        <p:nvSpPr>
          <p:cNvPr id="60" name="bk object 18">
            <a:extLst>
              <a:ext uri="{FF2B5EF4-FFF2-40B4-BE49-F238E27FC236}">
                <a16:creationId xmlns:a16="http://schemas.microsoft.com/office/drawing/2014/main" id="{76098270-8824-46AE-A5C5-CD99A62A1C4C}"/>
              </a:ext>
            </a:extLst>
          </p:cNvPr>
          <p:cNvSpPr/>
          <p:nvPr userDrawn="1"/>
        </p:nvSpPr>
        <p:spPr>
          <a:xfrm>
            <a:off x="480061" y="4945380"/>
            <a:ext cx="8663939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194726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sp>
        <p:nvSpPr>
          <p:cNvPr id="62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717758" y="4945380"/>
            <a:ext cx="5276642" cy="182879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686074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spc="10" dirty="0" smtClean="0">
                <a:solidFill>
                  <a:schemeClr val="bg1"/>
                </a:solidFill>
              </a:rPr>
              <a:t>Vortragstitel I Vortragende*r I Vortragsdatum</a:t>
            </a:r>
            <a:endParaRPr lang="de-DE" sz="1000" b="0" i="0" kern="12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5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/>
          <p:cNvSpPr/>
          <p:nvPr userDrawn="1"/>
        </p:nvSpPr>
        <p:spPr>
          <a:xfrm>
            <a:off x="0" y="1069042"/>
            <a:ext cx="9144000" cy="406773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1361" b="28544"/>
          <a:stretch/>
        </p:blipFill>
        <p:spPr>
          <a:xfrm>
            <a:off x="4593564" y="1069042"/>
            <a:ext cx="4550435" cy="4074458"/>
          </a:xfrm>
          <a:prstGeom prst="rect">
            <a:avLst/>
          </a:prstGeom>
        </p:spPr>
      </p:pic>
      <p:sp>
        <p:nvSpPr>
          <p:cNvPr id="62" name="bk object 18">
            <a:extLst>
              <a:ext uri="{FF2B5EF4-FFF2-40B4-BE49-F238E27FC236}">
                <a16:creationId xmlns:a16="http://schemas.microsoft.com/office/drawing/2014/main" id="{43762DC1-C2FD-42CE-AFEB-715EE62A1F3D}"/>
              </a:ext>
            </a:extLst>
          </p:cNvPr>
          <p:cNvSpPr/>
          <p:nvPr userDrawn="1"/>
        </p:nvSpPr>
        <p:spPr>
          <a:xfrm>
            <a:off x="-4877" y="4945380"/>
            <a:ext cx="403794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18">
            <a:extLst>
              <a:ext uri="{FF2B5EF4-FFF2-40B4-BE49-F238E27FC236}">
                <a16:creationId xmlns:a16="http://schemas.microsoft.com/office/drawing/2014/main" id="{76098270-8824-46AE-A5C5-CD99A62A1C4C}"/>
              </a:ext>
            </a:extLst>
          </p:cNvPr>
          <p:cNvSpPr/>
          <p:nvPr userDrawn="1"/>
        </p:nvSpPr>
        <p:spPr>
          <a:xfrm>
            <a:off x="480061" y="4945380"/>
            <a:ext cx="8663939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9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0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1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1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2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3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2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7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8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5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26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3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  <p:sp>
        <p:nvSpPr>
          <p:cNvPr id="57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6807200" y="4945379"/>
            <a:ext cx="761999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5"/>
              </a:spcBef>
            </a:pPr>
            <a:endParaRPr lang="de-DE" b="0" spc="10" dirty="0"/>
          </a:p>
        </p:txBody>
      </p:sp>
      <p:sp>
        <p:nvSpPr>
          <p:cNvPr id="61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717758" y="4945380"/>
            <a:ext cx="5276642" cy="182879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686074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spc="10" dirty="0" smtClean="0">
                <a:solidFill>
                  <a:schemeClr val="bg1"/>
                </a:solidFill>
              </a:rPr>
              <a:t>Vortragstitel I Vortragende*r I Vortragsdatum</a:t>
            </a:r>
            <a:endParaRPr lang="de-DE" sz="1000" b="0" i="0" kern="12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91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/>
          <p:cNvSpPr/>
          <p:nvPr userDrawn="1"/>
        </p:nvSpPr>
        <p:spPr>
          <a:xfrm>
            <a:off x="0" y="1069042"/>
            <a:ext cx="9144000" cy="406773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1361" b="28544"/>
          <a:stretch/>
        </p:blipFill>
        <p:spPr>
          <a:xfrm>
            <a:off x="4593564" y="1069042"/>
            <a:ext cx="4550435" cy="4074458"/>
          </a:xfrm>
          <a:prstGeom prst="rect">
            <a:avLst/>
          </a:prstGeom>
        </p:spPr>
      </p:pic>
      <p:sp>
        <p:nvSpPr>
          <p:cNvPr id="62" name="bk object 18">
            <a:extLst>
              <a:ext uri="{FF2B5EF4-FFF2-40B4-BE49-F238E27FC236}">
                <a16:creationId xmlns:a16="http://schemas.microsoft.com/office/drawing/2014/main" id="{43762DC1-C2FD-42CE-AFEB-715EE62A1F3D}"/>
              </a:ext>
            </a:extLst>
          </p:cNvPr>
          <p:cNvSpPr/>
          <p:nvPr userDrawn="1"/>
        </p:nvSpPr>
        <p:spPr>
          <a:xfrm>
            <a:off x="-4877" y="4945380"/>
            <a:ext cx="403794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18">
            <a:extLst>
              <a:ext uri="{FF2B5EF4-FFF2-40B4-BE49-F238E27FC236}">
                <a16:creationId xmlns:a16="http://schemas.microsoft.com/office/drawing/2014/main" id="{76098270-8824-46AE-A5C5-CD99A62A1C4C}"/>
              </a:ext>
            </a:extLst>
          </p:cNvPr>
          <p:cNvSpPr/>
          <p:nvPr userDrawn="1"/>
        </p:nvSpPr>
        <p:spPr>
          <a:xfrm>
            <a:off x="480061" y="4945380"/>
            <a:ext cx="8663939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9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0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1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1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2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3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2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7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8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5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26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3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  <p:sp>
        <p:nvSpPr>
          <p:cNvPr id="57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6807200" y="4945379"/>
            <a:ext cx="761999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5"/>
              </a:spcBef>
            </a:pPr>
            <a:endParaRPr lang="de-DE" b="0" spc="10" dirty="0"/>
          </a:p>
        </p:txBody>
      </p:sp>
      <p:sp>
        <p:nvSpPr>
          <p:cNvPr id="61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717758" y="4945380"/>
            <a:ext cx="5276642" cy="182879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686074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spc="10" dirty="0" smtClean="0">
                <a:solidFill>
                  <a:schemeClr val="bg1"/>
                </a:solidFill>
              </a:rPr>
              <a:t>Vortragstitel I Vortragende*r I Vortragsdatum</a:t>
            </a:r>
            <a:endParaRPr lang="de-DE" sz="1000" b="0" i="0" kern="12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48" name="Grafik 4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57" y="4044902"/>
            <a:ext cx="2478015" cy="8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5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0" y="1075766"/>
            <a:ext cx="9144000" cy="406773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1361" b="28544"/>
          <a:stretch/>
        </p:blipFill>
        <p:spPr>
          <a:xfrm>
            <a:off x="4593564" y="1075766"/>
            <a:ext cx="4550435" cy="4074458"/>
          </a:xfrm>
          <a:prstGeom prst="rect">
            <a:avLst/>
          </a:prstGeom>
        </p:spPr>
      </p:pic>
      <p:grpSp>
        <p:nvGrpSpPr>
          <p:cNvPr id="2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49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0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1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2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3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4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47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8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5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6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4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5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  <p:sp>
        <p:nvSpPr>
          <p:cNvPr id="57" name="bk object 18">
            <a:extLst>
              <a:ext uri="{FF2B5EF4-FFF2-40B4-BE49-F238E27FC236}">
                <a16:creationId xmlns:a16="http://schemas.microsoft.com/office/drawing/2014/main" id="{43762DC1-C2FD-42CE-AFEB-715EE62A1F3D}"/>
              </a:ext>
            </a:extLst>
          </p:cNvPr>
          <p:cNvSpPr/>
          <p:nvPr userDrawn="1"/>
        </p:nvSpPr>
        <p:spPr>
          <a:xfrm>
            <a:off x="-4877" y="4945380"/>
            <a:ext cx="403794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18">
            <a:extLst>
              <a:ext uri="{FF2B5EF4-FFF2-40B4-BE49-F238E27FC236}">
                <a16:creationId xmlns:a16="http://schemas.microsoft.com/office/drawing/2014/main" id="{76098270-8824-46AE-A5C5-CD99A62A1C4C}"/>
              </a:ext>
            </a:extLst>
          </p:cNvPr>
          <p:cNvSpPr/>
          <p:nvPr userDrawn="1"/>
        </p:nvSpPr>
        <p:spPr>
          <a:xfrm>
            <a:off x="480061" y="4945380"/>
            <a:ext cx="8663939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040653" y="4953097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sp>
        <p:nvSpPr>
          <p:cNvPr id="56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717758" y="4945380"/>
            <a:ext cx="5276642" cy="182879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686074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spc="10" dirty="0" smtClean="0">
                <a:solidFill>
                  <a:schemeClr val="bg1"/>
                </a:solidFill>
              </a:rPr>
              <a:t>Vortragstitel I Vortragende*r I Vortragsdatum</a:t>
            </a:r>
            <a:endParaRPr lang="de-DE" sz="1000" b="0" i="0" kern="12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1" name="Grafik 6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06" y="4968831"/>
            <a:ext cx="155517" cy="1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7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20" r:id="rId5"/>
    <p:sldLayoutId id="2147483721" r:id="rId6"/>
    <p:sldLayoutId id="214748372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vi.com/uni-duesseldorf" TargetMode="External"/><Relationship Id="rId2" Type="http://schemas.openxmlformats.org/officeDocument/2006/relationships/hyperlink" Target="https://www.citavi.com/de/download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b.hhu.de/services/information-skills" TargetMode="External"/><Relationship Id="rId2" Type="http://schemas.openxmlformats.org/officeDocument/2006/relationships/hyperlink" Target="https://www.ulb.hhu.de/services/information-skills/e-learnin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itavi.com/de/support/videos" TargetMode="External"/><Relationship Id="rId4" Type="http://schemas.openxmlformats.org/officeDocument/2006/relationships/hyperlink" Target="https://www.citavi.com/de/support/uebersicht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Literaturverwaltung mit </a:t>
            </a:r>
            <a:r>
              <a:rPr lang="de-DE" dirty="0" err="1" smtClean="0"/>
              <a:t>Citavi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Zusammenfassung der Schulungsinhalte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4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/>
          </a:bodyPr>
          <a:lstStyle/>
          <a:p>
            <a:r>
              <a:rPr lang="de-DE" sz="3000" dirty="0" smtClean="0"/>
              <a:t>2. Allgemeines zu </a:t>
            </a:r>
            <a:r>
              <a:rPr lang="de-DE" sz="3000" dirty="0" err="1" smtClean="0"/>
              <a:t>Citavi</a:t>
            </a:r>
            <a:endParaRPr lang="de-DE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38705" y="1582057"/>
            <a:ext cx="70394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dieser Stelle werden die einzelnen Listen je Reiter angezeigt. Zum Beispiel: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Literatur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gespeicherte Titel 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Wissen    eingetragene Zitate, Kommentare, etc. </a:t>
            </a:r>
          </a:p>
          <a:p>
            <a:pPr>
              <a:spcBef>
                <a:spcPts val="0"/>
              </a:spcBef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 startAt="4"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Detailanzeige: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Unter Literatur finden Sie hier die Detailanzeige eines Literaturtitels. Oder mehr Informationen zu einem eingetragenen Zitat.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4"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 startAt="4"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Vorschau: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dieser Spalte finden Sie weitere Informationen zu einem Titel. Bei Zeitschriftenartikeln oder Internetdokumenten kann hier die Vorschau auf die PDF oder Webseite angezeigt werden.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endParaRPr lang="de-DE" sz="1600" dirty="0">
              <a:latin typeface="HHU Celeste Sans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/>
          </a:bodyPr>
          <a:lstStyle/>
          <a:p>
            <a:r>
              <a:rPr lang="de-DE" sz="3000" dirty="0" smtClean="0"/>
              <a:t>3. Literaturimport</a:t>
            </a:r>
            <a:endParaRPr lang="de-DE" sz="30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36653886"/>
              </p:ext>
            </p:extLst>
          </p:nvPr>
        </p:nvGraphicFramePr>
        <p:xfrm>
          <a:off x="551543" y="1611086"/>
          <a:ext cx="6981371" cy="309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9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/>
              <a:t>Manueller Import</a:t>
            </a:r>
            <a:r>
              <a:rPr lang="de-DE" sz="2800" b="1" dirty="0"/>
              <a:t/>
            </a:r>
            <a:br>
              <a:rPr lang="de-DE" sz="2800" b="1" dirty="0"/>
            </a:b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1814224"/>
            <a:ext cx="461302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de-DE" sz="1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Klicken Sie 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„Titel“</a:t>
            </a:r>
          </a:p>
          <a:p>
            <a:pPr marL="457200" indent="-457200">
              <a:buAutoNum type="arabicPeriod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Dokumententyp auswählen</a:t>
            </a:r>
          </a:p>
          <a:p>
            <a:pPr marL="457200" indent="-457200">
              <a:buAutoNum type="arabicPeriod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Felder ausfüllen</a:t>
            </a:r>
          </a:p>
          <a:p>
            <a:pPr>
              <a:spcBef>
                <a:spcPts val="0"/>
              </a:spcBef>
            </a:pPr>
            <a:endParaRPr lang="de-DE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einem Klick auf „Neuer Titel</a:t>
            </a:r>
            <a:r>
              <a:rPr lang="de-DE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de-DE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 weitere </a:t>
            </a:r>
            <a:r>
              <a:rPr lang="de-DE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Dokumententypen</a:t>
            </a:r>
          </a:p>
          <a:p>
            <a:r>
              <a:rPr lang="de-DE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gewählt 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</a:p>
          <a:p>
            <a:pPr>
              <a:spcBef>
                <a:spcPts val="0"/>
              </a:spcBef>
            </a:pPr>
            <a:endParaRPr lang="de-DE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8"/>
          <a:stretch/>
        </p:blipFill>
        <p:spPr>
          <a:xfrm>
            <a:off x="4949081" y="1458939"/>
            <a:ext cx="3634379" cy="2365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/>
          </a:bodyPr>
          <a:lstStyle/>
          <a:p>
            <a:r>
              <a:rPr lang="de-DE" sz="3000" dirty="0" smtClean="0"/>
              <a:t>3. Literaturimport</a:t>
            </a:r>
            <a:endParaRPr lang="de-DE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1720073"/>
            <a:ext cx="354632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Literaturimport – ISBN/DOI</a:t>
            </a:r>
          </a:p>
          <a:p>
            <a:pPr>
              <a:spcBef>
                <a:spcPts val="0"/>
              </a:spcBef>
            </a:pPr>
            <a:endParaRPr lang="de-DE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 auf „</a:t>
            </a:r>
            <a:r>
              <a:rPr lang="de-DE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ISBN, DOI, andere ID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457200" indent="-457200">
              <a:buAutoNum type="arabicPeriod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eingeben</a:t>
            </a:r>
          </a:p>
          <a:p>
            <a:pPr marL="457200" indent="-457200">
              <a:buAutoNum type="arabicPeriod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Eingabe übernehmen</a:t>
            </a:r>
          </a:p>
          <a:p>
            <a:pPr marL="457200" indent="-457200">
              <a:buAutoNum type="arabicPeriod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 übernehmen</a:t>
            </a:r>
          </a:p>
          <a:p>
            <a:pPr>
              <a:spcBef>
                <a:spcPts val="0"/>
              </a:spcBef>
            </a:pPr>
            <a:endParaRPr lang="de-DE" sz="1600" dirty="0">
              <a:latin typeface="HHU Celeste Sans" panose="020B0504040101020102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98" y="1271129"/>
            <a:ext cx="3467584" cy="533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24" y="1804603"/>
            <a:ext cx="3996266" cy="2357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3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 err="1"/>
              <a:t>Literaturimport</a:t>
            </a:r>
            <a:r>
              <a:rPr lang="de-DE" sz="2000" b="1" dirty="0"/>
              <a:t> – </a:t>
            </a:r>
            <a:r>
              <a:rPr lang="de-DE" sz="2000" b="1" dirty="0" err="1"/>
              <a:t>Citavi</a:t>
            </a:r>
            <a:r>
              <a:rPr lang="de-DE" sz="2000" b="1" dirty="0"/>
              <a:t> </a:t>
            </a:r>
            <a:r>
              <a:rPr lang="de-DE" sz="2000" b="1" dirty="0" err="1"/>
              <a:t>Picker</a:t>
            </a:r>
            <a:r>
              <a:rPr lang="de-DE" sz="2800" b="1" dirty="0"/>
              <a:t/>
            </a:r>
            <a:br>
              <a:rPr lang="de-DE" sz="2800" b="1" dirty="0"/>
            </a:b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1783744"/>
            <a:ext cx="724262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 </a:t>
            </a:r>
            <a:r>
              <a:rPr lang="de-DE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Picker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können Sie bibliographische Daten nach </a:t>
            </a:r>
            <a:r>
              <a:rPr lang="de-DE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exportieren…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z.B. Bücher, anhand erkannter ISBN…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aus Bibliothekskatalogen…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oder von Internetseiten.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Artikel/Zeitschriftenaufsätze anhand…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des DOI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der Pub.-Med.-ID…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oder Webseiten (Voraussetzung: ausreichende Metadaten der Webseite sind vorhanden)</a:t>
            </a:r>
          </a:p>
          <a:p>
            <a:pPr>
              <a:spcBef>
                <a:spcPts val="0"/>
              </a:spcBef>
            </a:pPr>
            <a:endParaRPr lang="de-DE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42" y="1416196"/>
            <a:ext cx="326512" cy="3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 err="1" smtClean="0"/>
              <a:t>Literaturimport</a:t>
            </a:r>
            <a:r>
              <a:rPr lang="de-DE" sz="2000" b="1" dirty="0" smtClean="0"/>
              <a:t> – </a:t>
            </a:r>
            <a:r>
              <a:rPr lang="de-DE" sz="2000" b="1" dirty="0" err="1" smtClean="0"/>
              <a:t>Citavi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Picker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1765870"/>
            <a:ext cx="524933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Suchen 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einen Titel in einem Online-Katalog und öffnen Sie die Titeldatenanzeige</a:t>
            </a:r>
            <a:r>
              <a:rPr lang="de-DE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installiertem </a:t>
            </a:r>
            <a:r>
              <a:rPr lang="de-DE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Citavi-Picker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können nun bei vielen Titeln die bibliographischen Daten des Werks direkt in das im Hintergrund geöffnete </a:t>
            </a:r>
            <a:r>
              <a:rPr lang="de-DE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-Projekt exportiert werden. Dies funktioniert per Klick auf das </a:t>
            </a:r>
            <a:r>
              <a:rPr lang="de-DE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Picker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-Symbol hinter der ISBN.</a:t>
            </a:r>
          </a:p>
          <a:p>
            <a:pPr>
              <a:spcBef>
                <a:spcPts val="0"/>
              </a:spcBef>
            </a:pPr>
            <a:endParaRPr lang="de-DE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94" y="1439358"/>
            <a:ext cx="326512" cy="32651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49295" y="2533642"/>
            <a:ext cx="372049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den grünen Häkchen erkennen Sie, ob Sie den Titel schon nach </a:t>
            </a:r>
            <a:r>
              <a:rPr lang="de-DE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übertragen haben.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31" y="1527712"/>
            <a:ext cx="2543530" cy="476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31" y="2004028"/>
            <a:ext cx="2564841" cy="446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4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Die wichtigsten Dokumententypen</a:t>
            </a:r>
            <a:endParaRPr lang="de-DE" sz="2100" b="1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131577843"/>
              </p:ext>
            </p:extLst>
          </p:nvPr>
        </p:nvGraphicFramePr>
        <p:xfrm>
          <a:off x="1335314" y="1654628"/>
          <a:ext cx="5684762" cy="3418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2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Monographie</a:t>
            </a:r>
            <a:endParaRPr lang="de-DE" sz="21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1" y="1833637"/>
            <a:ext cx="5759202" cy="303348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976243" y="1219200"/>
            <a:ext cx="2925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Titel (+) klicken und Monographie auswählen.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Bereich Titel im Mittelfeld alle Metadaten einfügen.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der linken Seite wird die gesamte angelegte Literatur aufgelistet.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Sammelwerk</a:t>
            </a:r>
            <a:endParaRPr lang="de-DE" sz="21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32" y="1553933"/>
            <a:ext cx="4605012" cy="34830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429828" y="1097695"/>
            <a:ext cx="254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 auf Titel (+) klicken und „Sammelwerk“ auswählen.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Metadaten einfügen.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einen Beitrag hinzuzufügen, auf den blauen Verweis klicken.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59086" y="3406019"/>
            <a:ext cx="1969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Oben rechts die Schnellhilfe auswählen, um Tipps zu den Metadaten zu erhalten.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70552" y="2849638"/>
            <a:ext cx="807962" cy="96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7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Beitrag in…</a:t>
            </a:r>
            <a:endParaRPr lang="de-DE" sz="21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81" y="1596572"/>
            <a:ext cx="4692795" cy="33340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289524" y="1151467"/>
            <a:ext cx="26077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Neues Fenster öffnet sich und ist mit Sammelwerk verknüpft.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Metadaten des Beitrags einfügen.</a:t>
            </a:r>
          </a:p>
          <a:p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Wichtig: auch die Seitenzahl einfügen!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434" y="1103087"/>
            <a:ext cx="5014585" cy="37398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Inhalt</a:t>
            </a:r>
            <a:br>
              <a:rPr lang="de-DE" dirty="0" smtClean="0"/>
            </a:br>
            <a:r>
              <a:rPr lang="de-DE" sz="2000" dirty="0" smtClean="0"/>
              <a:t>1. </a:t>
            </a:r>
            <a:r>
              <a:rPr lang="de-DE" sz="2000" dirty="0" err="1" smtClean="0"/>
              <a:t>Citavi</a:t>
            </a:r>
            <a:r>
              <a:rPr lang="de-DE" sz="2000" dirty="0" smtClean="0"/>
              <a:t> an der HHU</a:t>
            </a:r>
            <a:br>
              <a:rPr lang="de-DE" sz="2000" dirty="0" smtClean="0"/>
            </a:br>
            <a:r>
              <a:rPr lang="de-DE" sz="2000" dirty="0" smtClean="0"/>
              <a:t>2. Allgemeines zu </a:t>
            </a:r>
            <a:r>
              <a:rPr lang="de-DE" sz="2000" dirty="0" err="1" smtClean="0"/>
              <a:t>Citavi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3. Literaturimport</a:t>
            </a:r>
            <a:br>
              <a:rPr lang="de-DE" sz="2000" dirty="0" smtClean="0"/>
            </a:br>
            <a:r>
              <a:rPr lang="de-DE" sz="2000" dirty="0" smtClean="0"/>
              <a:t>4. Wissen organisieren </a:t>
            </a:r>
            <a:br>
              <a:rPr lang="de-DE" sz="2000" dirty="0" smtClean="0"/>
            </a:br>
            <a:r>
              <a:rPr lang="de-DE" sz="2000" dirty="0" smtClean="0"/>
              <a:t>5. Aufgaben planen</a:t>
            </a:r>
            <a:br>
              <a:rPr lang="de-DE" sz="2000" dirty="0" smtClean="0"/>
            </a:br>
            <a:r>
              <a:rPr lang="de-DE" sz="2000" dirty="0" smtClean="0"/>
              <a:t>6. Zitieren in Word</a:t>
            </a:r>
            <a:br>
              <a:rPr lang="de-DE" sz="2000" dirty="0" smtClean="0"/>
            </a:br>
            <a:r>
              <a:rPr lang="de-DE" sz="2000" dirty="0" smtClean="0"/>
              <a:t>7. Support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204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Zeitschriftenaufsatz</a:t>
            </a:r>
            <a:endParaRPr lang="de-DE" sz="21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04" y="1764656"/>
            <a:ext cx="5471885" cy="32543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265333" y="1161143"/>
            <a:ext cx="28399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gewohnt auf Titel (+) klicken, „Zeitschriftenaufsatz“ wählen und Metadaten anlegen.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Seitenzahlen angeben.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Internetdokument</a:t>
            </a:r>
            <a:endParaRPr lang="de-DE" sz="21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19" y="1791309"/>
            <a:ext cx="5423505" cy="335219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134705" y="1098126"/>
            <a:ext cx="2941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vorhin Titel erstellen.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Webadresse angeben und anschließend rechts die Seite auf Datei öffnen.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Bedarf Seite als PDF speichern.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Zuletzt geprüft angeben.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Datenbanken</a:t>
            </a:r>
            <a:endParaRPr lang="de-DE" sz="21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6134705" y="1098126"/>
            <a:ext cx="2941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DBIS öffnen und Datenbank raussuchen.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Datenbank öffnen und Suche eingeben.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Ausgesuchte Literatur anklicken.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684" y="1098126"/>
            <a:ext cx="2626916" cy="19906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6" y="2943546"/>
            <a:ext cx="4068479" cy="21215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57227" y="4695722"/>
            <a:ext cx="229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JSTOR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Literaturimport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Datenbanken</a:t>
            </a:r>
            <a:endParaRPr lang="de-DE" sz="21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6134705" y="1098126"/>
            <a:ext cx="2941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 auf „Export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klicken.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Anschließend „Export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auswählen.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Öffnen mit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nächsten Fenster weiterklicken </a:t>
            </a:r>
            <a:r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Titel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übernehmen.</a:t>
            </a:r>
          </a:p>
          <a:p>
            <a:pPr marL="342900" indent="-342900">
              <a:buFont typeface="+mj-lt"/>
              <a:buAutoNum type="arabicPeriod" startAt="4"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5" y="2435192"/>
            <a:ext cx="4010001" cy="26431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84" y="1159844"/>
            <a:ext cx="3054621" cy="22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 Wissen organisieren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Gliederung anlegen</a:t>
            </a:r>
            <a:endParaRPr lang="de-DE" sz="2100" b="1" dirty="0"/>
          </a:p>
        </p:txBody>
      </p:sp>
      <p:pic>
        <p:nvPicPr>
          <p:cNvPr id="3" name="Bild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87" y="1131993"/>
            <a:ext cx="2192337" cy="394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0" y="200725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den Programmteil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„Wissensorganisation“ wechseln.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    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Kategorie (= Kapitel) oder Subkategorie ( = Unterkapitel)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anlegen.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68" y="2598630"/>
            <a:ext cx="276264" cy="285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 Wissen organisieren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Inhalte aufbereiten</a:t>
            </a:r>
            <a:endParaRPr lang="de-DE" sz="2100" b="1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160045643"/>
              </p:ext>
            </p:extLst>
          </p:nvPr>
        </p:nvGraphicFramePr>
        <p:xfrm>
          <a:off x="624114" y="1819123"/>
          <a:ext cx="6739467" cy="30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4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 Wissen organisieren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PDF-Dokumente anhängen</a:t>
            </a:r>
            <a:endParaRPr lang="de-DE" sz="21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Im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Reiter „Titel“ kann ein PDF-Dokument angehängt werden (z.B. aus lokaler Datei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Rechts sieht man anschließend das angehängte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in der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Vorschau.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7" y="1780418"/>
            <a:ext cx="6094341" cy="33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sz="3100" dirty="0" smtClean="0"/>
              <a:t>4. Wissen organisieren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Der Reiter „Inhalt“</a:t>
            </a:r>
            <a:endParaRPr lang="de-DE" sz="21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dem Reiter „Inhalt“ können Abstracts, das Inhaltsverzeichnis oder eine Bewertung hinterlegt werden.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" y="1802108"/>
            <a:ext cx="5047984" cy="32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 Wissen organisieren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Der Reiter „Zusammenhang“</a:t>
            </a:r>
            <a:endParaRPr lang="de-DE" sz="21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dem Reiter „Zusammenhang“ können Schlagwörter, Kategorien und Gruppen zugeordnet werden.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4" y="1813461"/>
            <a:ext cx="4988076" cy="323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 Wissen organisieren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Zitate aufnehmen</a:t>
            </a:r>
            <a:endParaRPr lang="de-DE" sz="2100" b="1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854141329"/>
              </p:ext>
            </p:extLst>
          </p:nvPr>
        </p:nvGraphicFramePr>
        <p:xfrm>
          <a:off x="624114" y="1819123"/>
          <a:ext cx="6739467" cy="30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7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/>
          </a:bodyPr>
          <a:lstStyle/>
          <a:p>
            <a:r>
              <a:rPr lang="de-DE" sz="3000" dirty="0" smtClean="0"/>
              <a:t>1. </a:t>
            </a:r>
            <a:r>
              <a:rPr lang="de-DE" sz="3000" dirty="0" err="1" smtClean="0"/>
              <a:t>Citavi</a:t>
            </a:r>
            <a:r>
              <a:rPr lang="de-DE" sz="3000" dirty="0" smtClean="0"/>
              <a:t> an der HHU</a:t>
            </a:r>
            <a:endParaRPr lang="de-DE" sz="3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4119" y="1912437"/>
            <a:ext cx="6930471" cy="31095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err="1"/>
              <a:t>Citavi</a:t>
            </a:r>
            <a:r>
              <a:rPr lang="de-DE" dirty="0"/>
              <a:t> ist in zwei Versionen verfügbar. </a:t>
            </a:r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b="1" dirty="0"/>
              <a:t>Testversion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Für 30 Tage kostenlos, anschließend </a:t>
            </a:r>
            <a:r>
              <a:rPr lang="de-DE" dirty="0" smtClean="0"/>
              <a:t>kostenpflichtig</a:t>
            </a:r>
            <a:endParaRPr lang="de-DE" dirty="0"/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b="1" dirty="0"/>
              <a:t>Lizenz für Desktopversion (</a:t>
            </a:r>
            <a:r>
              <a:rPr lang="de-DE" b="1" dirty="0" smtClean="0"/>
              <a:t>kostenlos für HHU-Studierende)</a:t>
            </a:r>
            <a:endParaRPr lang="de-DE" b="1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Alle Funktionen können genutzt werden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Möglichkeit Projekte lokal und in Cloud zu speichern</a:t>
            </a:r>
            <a:endParaRPr lang="de-DE" dirty="0"/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Wir </a:t>
            </a:r>
            <a:r>
              <a:rPr lang="de-DE" dirty="0" smtClean="0"/>
              <a:t>empfehlen daher </a:t>
            </a:r>
            <a:r>
              <a:rPr lang="de-DE" dirty="0"/>
              <a:t>direkt die Campuslizenz zu aktivieren!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6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 Wissen organisieren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Zitate manuell aufnehmen</a:t>
            </a:r>
            <a:endParaRPr lang="de-DE" sz="21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dem Reiter „Zitate, Kommentare“ kann man durch das „+ Neu“ verschiedene Nachweistypen aufgenommen werden. 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7" y="1839690"/>
            <a:ext cx="4829761" cy="31593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305" y="3226092"/>
            <a:ext cx="3094308" cy="12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 Wissen organisieren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Zitate manuell aufnehmen</a:t>
            </a:r>
            <a:endParaRPr lang="de-DE" sz="21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7" y="1793348"/>
            <a:ext cx="4607284" cy="328665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070325" y="1154526"/>
            <a:ext cx="4010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wörtliche Zitat ins Textfeld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eintragen.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Seitenzahl des Zitats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festhalten.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Zitat markieren und mit den passenden Anführungszeichen versehen (obere Menüleiste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der Kernaussage einen Titel (wenn gewünscht) für das Zitat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vergeben.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 Wissen organisieren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Zitate aus einer PDF übernehmen</a:t>
            </a:r>
            <a:endParaRPr lang="de-DE" sz="21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4990" y="212979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einer im Projekt hinterlegten PDF-Datei können Sie direkt zitieren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die zu zitierende Stelle markieren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de-DE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oberen Leiste „Wörtliches Zitat“ auswählen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32" y="1286185"/>
            <a:ext cx="2853506" cy="2690270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 Wissen organisieren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100" b="1" dirty="0" smtClean="0"/>
              <a:t>Zitate aus einer PDF übernehmen</a:t>
            </a:r>
            <a:endParaRPr lang="de-DE" sz="21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" y="1901371"/>
            <a:ext cx="5516011" cy="3086705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5737981" y="1098127"/>
            <a:ext cx="3333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Text für das Zitat wird direkt aus der PDF-Datei übernommen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noch die Seitenzahl festhalten, die Anführungszeichen   auswählen und ggf. einen Titel für das Zitat vergeben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571017"/>
          </a:xfrm>
        </p:spPr>
        <p:txBody>
          <a:bodyPr>
            <a:normAutofit/>
          </a:bodyPr>
          <a:lstStyle/>
          <a:p>
            <a:r>
              <a:rPr lang="de-DE" sz="3000" dirty="0"/>
              <a:t>5</a:t>
            </a:r>
            <a:r>
              <a:rPr lang="de-DE" sz="3000" dirty="0" smtClean="0"/>
              <a:t>. Aufgaben festlegen</a:t>
            </a:r>
            <a:endParaRPr lang="de-DE" sz="3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955695" y="1467458"/>
            <a:ext cx="284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de-CH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Jedem Titel können Aufgaben zugeordnet werden: Entleihen, kopieren, zurückbringen etc.</a:t>
            </a:r>
          </a:p>
          <a:p>
            <a:pPr>
              <a:spcBef>
                <a:spcPts val="0"/>
              </a:spcBef>
              <a:defRPr/>
            </a:pPr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de-C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CH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ebenso eigene Aufgaben definiert </a:t>
            </a:r>
            <a:r>
              <a:rPr lang="de-C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" y="1586896"/>
            <a:ext cx="4631844" cy="33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571017"/>
          </a:xfrm>
        </p:spPr>
        <p:txBody>
          <a:bodyPr>
            <a:normAutofit fontScale="90000"/>
          </a:bodyPr>
          <a:lstStyle/>
          <a:p>
            <a:r>
              <a:rPr lang="de-DE" dirty="0"/>
              <a:t>5</a:t>
            </a:r>
            <a:r>
              <a:rPr lang="de-DE" dirty="0" smtClean="0"/>
              <a:t>. Aufgaben festlegen</a:t>
            </a: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2000" b="1" dirty="0" smtClean="0"/>
              <a:t>Aufgabenübersicht</a:t>
            </a:r>
            <a:endParaRPr lang="de-DE" sz="1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083808" y="1098126"/>
            <a:ext cx="2915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dem Programmteil Aufgabenplanung erhalten Sie eine Übersicht der angelegten Aufgaben und können diese in Form einer Liste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ausdrucken.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4" y="1987296"/>
            <a:ext cx="5781025" cy="227885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083808" y="3126721"/>
            <a:ext cx="299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gilt auch für den Bereich Literaturverwaltung &amp; Wissensorganisation.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571017"/>
          </a:xfrm>
        </p:spPr>
        <p:txBody>
          <a:bodyPr>
            <a:normAutofit/>
          </a:bodyPr>
          <a:lstStyle/>
          <a:p>
            <a:r>
              <a:rPr lang="de-DE" sz="3000" dirty="0"/>
              <a:t>6</a:t>
            </a:r>
            <a:r>
              <a:rPr lang="de-DE" sz="3000" dirty="0" smtClean="0"/>
              <a:t>. Zitieren - Zitationsstile</a:t>
            </a:r>
            <a:endParaRPr lang="de-DE" sz="3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164804001"/>
              </p:ext>
            </p:extLst>
          </p:nvPr>
        </p:nvGraphicFramePr>
        <p:xfrm>
          <a:off x="870857" y="1930399"/>
          <a:ext cx="5887962" cy="245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2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/>
              <a:t>6</a:t>
            </a:r>
            <a:r>
              <a:rPr lang="de-DE" dirty="0" smtClean="0"/>
              <a:t>. Zitieren - Zitationsstile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 smtClean="0"/>
              <a:t>Zitationsstil wählen</a:t>
            </a:r>
            <a:endParaRPr lang="de-DE" sz="1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561389" y="1098126"/>
            <a:ext cx="34374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Wählen Sie die folgenden Punkte: „Zitation“, „Zitationsstile“ und „Zitationsstil wechseln“ (über das grüne Pluszeichen nach einem bekannten Zitationsstil z.B. MLA suchen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4" y="1918243"/>
            <a:ext cx="3856527" cy="3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/>
              <a:t>6</a:t>
            </a:r>
            <a:r>
              <a:rPr lang="de-DE" dirty="0" smtClean="0"/>
              <a:t>. Zitieren - Zitationsstile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/>
              <a:t>Zitationsstil nach Fachgebiet suchen</a:t>
            </a:r>
            <a:endParaRPr lang="de-DE" sz="1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92762" y="1098126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561389" y="1098126"/>
            <a:ext cx="34374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Kennen Sie den Namen des von Ihnen benötigten Zitationsstils nicht, können Sie z.B. die Zitationsstile eines </a:t>
            </a:r>
            <a:r>
              <a:rPr lang="de-DE" altLang="de-DE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Faches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wählen und anhand der dort hinterlegten Auswahl an Stilen einen für Sie passenden </a:t>
            </a:r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 wählen (Abgleich der eigenen Vorgaben mit der jeweiligen Vorschau des 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Stils).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19154" b="1233"/>
          <a:stretch/>
        </p:blipFill>
        <p:spPr>
          <a:xfrm>
            <a:off x="1155769" y="2179296"/>
            <a:ext cx="3343660" cy="2472478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2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9" y="1065102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/>
              <a:t>6</a:t>
            </a:r>
            <a:r>
              <a:rPr lang="de-DE" dirty="0" smtClean="0"/>
              <a:t>. Zitieren - Zitationsstile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/>
              <a:t>Zitationsstil über die erweiterte Suche finden</a:t>
            </a:r>
            <a:endParaRPr lang="de-DE" sz="21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391124" y="1065102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786362" y="1065102"/>
            <a:ext cx="3410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Kennen Sie den Namen Ihres Zitationsstils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nicht, können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über die </a:t>
            </a: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erweiterte Suche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einem für Sie passenden Stil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suchen. Dazu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einfach Schritt für Schritt die Kriterien Ihres Stils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auswählen.</a:t>
            </a: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09" y="1795776"/>
            <a:ext cx="4489753" cy="32648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905829" y="3290023"/>
            <a:ext cx="2682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filtert dann aus den vorhandenen Zitationsstilen anhand der Kriterien einen passenden Stil für Sie heraus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/>
          </a:bodyPr>
          <a:lstStyle/>
          <a:p>
            <a:r>
              <a:rPr lang="de-DE" sz="3000" dirty="0" smtClean="0"/>
              <a:t>1. </a:t>
            </a:r>
            <a:r>
              <a:rPr lang="de-DE" sz="3000" dirty="0" err="1" smtClean="0"/>
              <a:t>Citavi</a:t>
            </a:r>
            <a:r>
              <a:rPr lang="de-DE" sz="3000" dirty="0" smtClean="0"/>
              <a:t> an der HHU</a:t>
            </a:r>
            <a:endParaRPr lang="de-DE" sz="3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4119" y="1912437"/>
            <a:ext cx="6930471" cy="310950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Laden Sie sich zunächst das Programm für die Desktopversion auf der </a:t>
            </a:r>
            <a:r>
              <a:rPr lang="de-DE" dirty="0" err="1"/>
              <a:t>Citavi</a:t>
            </a:r>
            <a:r>
              <a:rPr lang="de-DE" dirty="0"/>
              <a:t>-Webseite herunter und folgen Sie den Installationsanweisungen: </a:t>
            </a:r>
            <a:r>
              <a:rPr lang="de-DE" dirty="0">
                <a:hlinkClick r:id="rId2"/>
              </a:rPr>
              <a:t>https://www.citavi.com/de/download</a:t>
            </a:r>
            <a:r>
              <a:rPr lang="de-DE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Die Lizenzversion von </a:t>
            </a:r>
            <a:r>
              <a:rPr lang="de-DE" dirty="0" err="1"/>
              <a:t>Citavi</a:t>
            </a:r>
            <a:r>
              <a:rPr lang="de-DE" dirty="0"/>
              <a:t> ist für Angehörige der HHU mit der Campuslizenz kostenfrei erhältlich: </a:t>
            </a:r>
            <a:r>
              <a:rPr lang="de-DE" dirty="0">
                <a:hlinkClick r:id="rId3"/>
              </a:rPr>
              <a:t>www.citavi.com/uni-duesseldorf</a:t>
            </a:r>
            <a:r>
              <a:rPr lang="de-DE" dirty="0"/>
              <a:t> 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Mit der Lizenz eröffnen Sie automatisch einen Account bei </a:t>
            </a:r>
            <a:r>
              <a:rPr lang="de-DE" dirty="0" err="1"/>
              <a:t>Citavi</a:t>
            </a:r>
            <a:r>
              <a:rPr lang="de-DE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5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9" y="1065102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/>
              <a:t>6</a:t>
            </a:r>
            <a:r>
              <a:rPr lang="de-DE" dirty="0" smtClean="0"/>
              <a:t>. Zitieren - Zitationsstile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/>
              <a:t>Vorhandenen Zitationsstil bearbeiten</a:t>
            </a:r>
            <a:endParaRPr lang="de-DE" sz="1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391124" y="1065102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1988932"/>
            <a:ext cx="5025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„Zitation“, „Zitationsstile“, „Zitationsstile“ den Punkt „Stil bearbeiten“ 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aufrufen.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zu 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bearbeitenden </a:t>
            </a:r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 markieren und „Markierten Stil überarbeiten“ 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wählen. 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823483" y="3739919"/>
            <a:ext cx="429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legt nun eine Kopie des gewählten Zitationsstils an, den Sie nach Ihren Vorgaben verändern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können. Der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Ursprungsstil bleibt dabei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erhalten. 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33" y="1065102"/>
            <a:ext cx="4118967" cy="267481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3" y="3246183"/>
            <a:ext cx="2593281" cy="17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9" y="1065102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/>
              <a:t>6</a:t>
            </a:r>
            <a:r>
              <a:rPr lang="de-DE" dirty="0" smtClean="0"/>
              <a:t>. Zitieren - Zitationsstile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/>
              <a:t>Einzelne Teile eines Zitationsstils verändern</a:t>
            </a:r>
            <a:endParaRPr lang="de-DE" sz="21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391124" y="1065102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" y="1821879"/>
            <a:ext cx="6390277" cy="3311988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6492675" y="1102965"/>
            <a:ext cx="2602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1.Den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verändernden Dokumententyp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2.Dann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veränderten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Komponenten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wählen.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71715" y="4585088"/>
            <a:ext cx="2337246" cy="558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950720" y="3096768"/>
            <a:ext cx="170688" cy="1219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675835" y="2685833"/>
            <a:ext cx="893460" cy="1256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416886" y="3016208"/>
            <a:ext cx="298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Bearbeitung erfolgt über den Punkt „Komponente bearbeiten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9" y="1065102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/>
              <a:t>6</a:t>
            </a:r>
            <a:r>
              <a:rPr lang="de-DE" dirty="0" smtClean="0"/>
              <a:t>. Zitieren - Zitationsstile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/>
              <a:t>Einen Zitationsstil neu erstellen</a:t>
            </a:r>
            <a:endParaRPr lang="de-DE" sz="21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391124" y="1065102"/>
            <a:ext cx="28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241143" y="1102966"/>
            <a:ext cx="2854523" cy="3381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de-DE" alt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„Zitation“, „Zitationsstile“, „Zitationsstil bearbeiten“ den Punkt „Neuen Stil entwickeln“ </a:t>
            </a:r>
            <a:r>
              <a:rPr lang="de-DE" alt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wählen.</a:t>
            </a:r>
            <a:endParaRPr lang="de-DE" alt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de-DE" alt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 im Vorlagen-Formular die benötigten Dokumententypen durch verschieben der einzelnen Komponenten bearbeiten sowie die vorgegebene Interpunktion einfügen und ggf. weitere Vorgaben </a:t>
            </a:r>
            <a:r>
              <a:rPr lang="de-DE" alt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umsetzen.</a:t>
            </a:r>
            <a:endParaRPr lang="de-DE" alt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7"/>
          <a:stretch>
            <a:fillRect/>
          </a:stretch>
        </p:blipFill>
        <p:spPr bwMode="auto">
          <a:xfrm>
            <a:off x="95510" y="2085219"/>
            <a:ext cx="6131856" cy="294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059210" y="3434330"/>
            <a:ext cx="2080381" cy="15542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benötigten Komponenten einfach ins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Regelset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ziehen, die Interpunktion festlegen  und ggf. weitere Änderungen über die Funktion „Komponente bearbeiten“ 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vornehmen.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5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9" y="1065102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7. Zitieren mit Word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 smtClean="0"/>
              <a:t>Zitieren mit…</a:t>
            </a:r>
            <a:endParaRPr lang="de-DE" sz="2100" b="1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077673324"/>
              </p:ext>
            </p:extLst>
          </p:nvPr>
        </p:nvGraphicFramePr>
        <p:xfrm>
          <a:off x="1499809" y="2191657"/>
          <a:ext cx="4784876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3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9" y="1065102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/>
              <a:t>7</a:t>
            </a:r>
            <a:r>
              <a:rPr lang="de-DE" dirty="0" smtClean="0"/>
              <a:t>. Zitieren mit Word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000" b="1" dirty="0" smtClean="0"/>
              <a:t>Word Add-In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6609" y="2024661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Einfügen von Referenzen und Zitaten starten Sie zunächst ein neues Word-Dokument. Das Word-Add-In finden Sie oben in der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Bildschirmmitte.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3" y="3093817"/>
            <a:ext cx="4443791" cy="550013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6202439" y="1107167"/>
            <a:ext cx="2941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 links oben den Punkt „Aufgabenbereich auswählen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53" y="2158552"/>
            <a:ext cx="1676480" cy="819044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142723" y="41582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den Punkt „Projekt mit Dokument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verknüpfen“ gewünschtes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auswählen.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63" y="3368824"/>
            <a:ext cx="1981608" cy="1685923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8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9" y="1065102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/>
              <a:t>7</a:t>
            </a:r>
            <a:r>
              <a:rPr lang="de-DE" dirty="0" smtClean="0"/>
              <a:t>. Zitieren mit Word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000" b="1" dirty="0" smtClean="0"/>
              <a:t>Word Add- Referenzen einfügen</a:t>
            </a:r>
            <a:endParaRPr lang="de-DE" sz="21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0" y="1777688"/>
            <a:ext cx="3290406" cy="2109410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4417181" y="1065102"/>
            <a:ext cx="4830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Einfügen einer Referenz im eigen Text den Cursor an die entsprechende Stelle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setzen.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der Liste die gewünschte Referenz auswählen und via Rechtsklick -&gt; Seitenzahl(en) eingeben und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einfügen.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Kurznachweis wird eingefügt (je nach Zitationsstil im Text oder in der Fußnote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4830" y="3940115"/>
            <a:ext cx="3634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Ende des Dokuments wird darüber hinaus automatisch das Literaturverzeichnis erstellt und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angehängt.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9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9" y="1065102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/>
              <a:t>7</a:t>
            </a:r>
            <a:r>
              <a:rPr lang="de-DE" dirty="0" smtClean="0"/>
              <a:t>. Zitieren mit Word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000" b="1" dirty="0"/>
              <a:t>Zitieren mit dem </a:t>
            </a:r>
            <a:r>
              <a:rPr lang="de-DE" altLang="de-DE" sz="2000" b="1" dirty="0" smtClean="0"/>
              <a:t>Publikationsassistenten (Open-Office)</a:t>
            </a:r>
            <a:endParaRPr lang="de-DE" sz="2100" b="1" dirty="0"/>
          </a:p>
        </p:txBody>
      </p:sp>
      <p:sp>
        <p:nvSpPr>
          <p:cNvPr id="3" name="Rechteck 2"/>
          <p:cNvSpPr/>
          <p:nvPr/>
        </p:nvSpPr>
        <p:spPr>
          <a:xfrm>
            <a:off x="-1" y="1737719"/>
            <a:ext cx="72426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Starten Sie den Publikationsassistenten unter „Zitation“, „Publikationsassistent“ und legen Sie ihn neben Ihr 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Dokument.</a:t>
            </a:r>
          </a:p>
          <a:p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 Sie nun Ihren Text und fügen Sie Literaturverweise per Klick aus </a:t>
            </a:r>
            <a:r>
              <a:rPr lang="de-DE" alt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 oder direkt ganze Zitate samt 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Quellenangabe.</a:t>
            </a:r>
          </a:p>
          <a:p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Zunächst werden Platzhalter 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eingefügt.</a:t>
            </a:r>
          </a:p>
          <a:p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Abschließend formatieren Sie Ihr Dokument (Zitation, Publikation formatieren, Dokument auswählen…), dabei werden die Kurznachweise gemäß dem Zitationsstil dargestellt und das Literaturverzeichnis automatisch am Ende des Dokuments 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ergänzt.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C:\Users\PETER~1.MEU\AppData\Local\Temp\SNAGHTMLcc40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8" b="9828"/>
          <a:stretch>
            <a:fillRect/>
          </a:stretch>
        </p:blipFill>
        <p:spPr>
          <a:xfrm>
            <a:off x="6917456" y="1289354"/>
            <a:ext cx="2671799" cy="27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9" y="1065102"/>
            <a:ext cx="6971695" cy="67261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6. Support</a:t>
            </a:r>
            <a:r>
              <a:rPr lang="de-DE" sz="2800" dirty="0"/>
              <a:t/>
            </a:r>
            <a:br>
              <a:rPr lang="de-DE" sz="2800" dirty="0"/>
            </a:br>
            <a:endParaRPr lang="de-DE" sz="21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6609" y="1590373"/>
            <a:ext cx="65749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Alles zu Haus-, oder Abschlussarbeiten: </a:t>
            </a:r>
          </a:p>
          <a:p>
            <a:pPr>
              <a:spcBef>
                <a:spcPts val="0"/>
              </a:spcBef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Angebote der ULB: </a:t>
            </a:r>
          </a:p>
          <a:p>
            <a:pPr>
              <a:spcBef>
                <a:spcPts val="0"/>
              </a:spcBef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https://www.ulb.hhu.de/services/information-skills/e-learning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Schulungsangebote der ULB:</a:t>
            </a:r>
          </a:p>
          <a:p>
            <a:pPr>
              <a:spcBef>
                <a:spcPts val="0"/>
              </a:spcBef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https://www.ulb.hhu.de/services/information-skills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Alles zu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Support: Hilfreiche Videos und weitere Informationen zu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https://www.citavi.com/de/support/uebersicht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-Videos: </a:t>
            </a:r>
          </a:p>
          <a:p>
            <a:pPr>
              <a:spcBef>
                <a:spcPts val="0"/>
              </a:spcBef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https://www.citavi.com/de/support/videos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12081" y="1309036"/>
            <a:ext cx="3691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Fragen melden Sie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gerne bei uns! 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literaturverwaltung@ulb.hhu.de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3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2. Allgemeines zu </a:t>
            </a:r>
            <a:r>
              <a:rPr lang="de-DE" dirty="0" err="1" smtClean="0"/>
              <a:t>Citavi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 err="1"/>
              <a:t>Citavi</a:t>
            </a:r>
            <a:r>
              <a:rPr lang="de-DE" sz="2000" b="1" dirty="0"/>
              <a:t> Zusatzfeatures</a:t>
            </a:r>
            <a:r>
              <a:rPr lang="de-DE" sz="2800" b="1" dirty="0"/>
              <a:t/>
            </a:r>
            <a:br>
              <a:rPr lang="de-DE" sz="2800" b="1" dirty="0"/>
            </a:b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4119" y="1720073"/>
            <a:ext cx="6930471" cy="330187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de-DE" sz="19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900" dirty="0" err="1"/>
              <a:t>Citavi</a:t>
            </a:r>
            <a:r>
              <a:rPr lang="de-DE" sz="1900" dirty="0"/>
              <a:t> </a:t>
            </a:r>
            <a:r>
              <a:rPr lang="de-DE" sz="1900" dirty="0" err="1"/>
              <a:t>Picker</a:t>
            </a:r>
            <a:r>
              <a:rPr lang="de-DE" sz="1900" dirty="0"/>
              <a:t>:</a:t>
            </a:r>
          </a:p>
          <a:p>
            <a:pPr>
              <a:spcBef>
                <a:spcPts val="0"/>
              </a:spcBef>
            </a:pPr>
            <a:r>
              <a:rPr lang="de-DE" sz="1900" dirty="0"/>
              <a:t>Verbunden mit einem Internetbrowser lassen sich die bibliographischen Daten einzelner Titel einfach von einer Datenbank oder einem Katalog in ein </a:t>
            </a:r>
            <a:r>
              <a:rPr lang="de-DE" sz="1900" dirty="0" err="1"/>
              <a:t>Citavi</a:t>
            </a:r>
            <a:r>
              <a:rPr lang="de-DE" sz="1900" dirty="0"/>
              <a:t>-Projekt übernehmen.</a:t>
            </a:r>
          </a:p>
          <a:p>
            <a:pPr>
              <a:spcBef>
                <a:spcPts val="0"/>
              </a:spcBef>
            </a:pPr>
            <a:endParaRPr lang="de-DE" sz="19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900" dirty="0"/>
              <a:t>Word-Add-In:</a:t>
            </a:r>
          </a:p>
          <a:p>
            <a:pPr>
              <a:spcBef>
                <a:spcPts val="0"/>
              </a:spcBef>
            </a:pPr>
            <a:r>
              <a:rPr lang="de-DE" sz="1900" dirty="0"/>
              <a:t>Ermöglicht in Word den direkten Zugriff auf die gespeicherten Zitate, sodass diese direkt in den Text eingefügt werden können.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2. Allgemeines zu </a:t>
            </a:r>
            <a:r>
              <a:rPr lang="de-DE" dirty="0" err="1" smtClean="0"/>
              <a:t>Citavi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/>
              <a:t>Programmaufbau</a:t>
            </a:r>
            <a:r>
              <a:rPr lang="de-DE" sz="2800" b="1" dirty="0"/>
              <a:t/>
            </a:r>
            <a:br>
              <a:rPr lang="de-DE" sz="2800" b="1" dirty="0"/>
            </a:br>
            <a:endParaRPr lang="de-DE" sz="2800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255932756"/>
              </p:ext>
            </p:extLst>
          </p:nvPr>
        </p:nvGraphicFramePr>
        <p:xfrm>
          <a:off x="110408" y="1871472"/>
          <a:ext cx="6930471" cy="301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2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/>
          </a:bodyPr>
          <a:lstStyle/>
          <a:p>
            <a:r>
              <a:rPr lang="de-DE" sz="3000" dirty="0" smtClean="0"/>
              <a:t>2. Allgemeines zu </a:t>
            </a:r>
            <a:r>
              <a:rPr lang="de-DE" sz="3000" dirty="0" err="1" smtClean="0"/>
              <a:t>Citavi</a:t>
            </a:r>
            <a:endParaRPr lang="de-DE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38705" y="1582057"/>
            <a:ext cx="69813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anlegen/Projekt öffnen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Loggen Sie sich mit Ihren Anmeldedaten über das Login-Symbol ein. 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Anschließend können Sie ein neues Projekt anlegen oder ein bereits vorhandenes Projekt öffnen. Das Speichern neuer Projekte ist entweder </a:t>
            </a:r>
            <a:r>
              <a:rPr lang="de-D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oder in der </a:t>
            </a:r>
            <a:r>
              <a:rPr lang="de-DE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Citavi</a:t>
            </a:r>
            <a:r>
              <a:rPr lang="de-D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-Cloud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möglich. Bei Bedarf kann der Speicherplatz in die jeweils andere Form geändert werden. In der freien Version können Sie lediglich ein Projekt in einer lokalen Umgebung öffnen.</a:t>
            </a:r>
          </a:p>
          <a:p>
            <a:pPr>
              <a:spcBef>
                <a:spcPts val="0"/>
              </a:spcBef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Speichern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Programm selbst speichert alle Eingaben automatisch. Bei lokalen Projekten wird beim Beenden des Programms zusätzlich eine Datensicherung vorgenommen. Ansonsten werden lokale Projekte unter </a:t>
            </a:r>
            <a:r>
              <a:rPr lang="de-D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Dokumente/Citavi6/Projects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gespeichert.</a:t>
            </a:r>
          </a:p>
        </p:txBody>
      </p:sp>
    </p:spTree>
    <p:extLst>
      <p:ext uri="{BB962C8B-B14F-4D97-AF65-F5344CB8AC3E}">
        <p14:creationId xmlns:p14="http://schemas.microsoft.com/office/powerpoint/2010/main" val="9180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5297424" cy="621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2. Allgemeines zu </a:t>
            </a:r>
            <a:r>
              <a:rPr lang="de-DE" dirty="0" err="1" smtClean="0"/>
              <a:t>Citavi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1" dirty="0"/>
              <a:t>Der Startbildschirm eines neuen Projekts</a:t>
            </a: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62" y="1807159"/>
            <a:ext cx="5919216" cy="32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8126"/>
            <a:ext cx="4613021" cy="621947"/>
          </a:xfrm>
        </p:spPr>
        <p:txBody>
          <a:bodyPr>
            <a:normAutofit/>
          </a:bodyPr>
          <a:lstStyle/>
          <a:p>
            <a:r>
              <a:rPr lang="de-DE" sz="3000" dirty="0" smtClean="0"/>
              <a:t>2. Allgemeines zu </a:t>
            </a:r>
            <a:r>
              <a:rPr lang="de-DE" sz="3000" dirty="0" err="1" smtClean="0"/>
              <a:t>Citavi</a:t>
            </a:r>
            <a:endParaRPr lang="de-DE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1307737"/>
            <a:ext cx="69813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de-DE" sz="1600" b="1" dirty="0">
              <a:latin typeface="HHU Celeste Sans" panose="020B0504040101020102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Menüleiste: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der oberen Leiste können Sie diverse Einstellungen vornehmen. Bei der unteren Leiste haben Sie unter anderem die Möglichkeit, nach Titeln zu suchen oder zum Beispiel eine Literaturliste anzulegen.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der Oberfläche: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können Sie zwischen den einzelnen Oberflächen wechseln. Unter </a:t>
            </a: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finden Sie die Titel, die Sie in Ihrer Arbeit nutzen und aus denen Sie zitieren möchten. Unter </a:t>
            </a: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werden die einzelnen Zitate, Kommentare etc., die Sie eingetragen haben, gespeichert. Mit </a:t>
            </a: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können Sie festlegen, wann Sie was erledigt haben möchten.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endParaRPr lang="de-DE" sz="1600" dirty="0">
              <a:latin typeface="HHU Celeste Sans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0C0C"/>
      </a:accent1>
      <a:accent2>
        <a:srgbClr val="595959"/>
      </a:accent2>
      <a:accent3>
        <a:srgbClr val="7F7F7F"/>
      </a:accent3>
      <a:accent4>
        <a:srgbClr val="760000"/>
      </a:accent4>
      <a:accent5>
        <a:srgbClr val="B20000"/>
      </a:accent5>
      <a:accent6>
        <a:srgbClr val="1E4E79"/>
      </a:accent6>
      <a:hlink>
        <a:srgbClr val="2E75B5"/>
      </a:hlink>
      <a:folHlink>
        <a:srgbClr val="BDD7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ULB_2020_B.potx" id="{1F6BDACC-FF6C-442F-A628-0949B80619A8}" vid="{1C71EAE8-C9BC-4B31-88CF-CC56F77400F4}"/>
    </a:ext>
  </a:extLst>
</a:theme>
</file>

<file path=ppt/theme/theme2.xml><?xml version="1.0" encoding="utf-8"?>
<a:theme xmlns:a="http://schemas.openxmlformats.org/drawingml/2006/main" name="Inhaltsverzeichnis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0C0C"/>
      </a:accent1>
      <a:accent2>
        <a:srgbClr val="595959"/>
      </a:accent2>
      <a:accent3>
        <a:srgbClr val="7F7F7F"/>
      </a:accent3>
      <a:accent4>
        <a:srgbClr val="760000"/>
      </a:accent4>
      <a:accent5>
        <a:srgbClr val="B20000"/>
      </a:accent5>
      <a:accent6>
        <a:srgbClr val="1E4E79"/>
      </a:accent6>
      <a:hlink>
        <a:srgbClr val="2E75B5"/>
      </a:hlink>
      <a:folHlink>
        <a:srgbClr val="BDD7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ULB_2020_B.potx" id="{1F6BDACC-FF6C-442F-A628-0949B80619A8}" vid="{01FD8F9A-B966-4B29-819E-F6F8298ED827}"/>
    </a:ext>
  </a:extLst>
</a:theme>
</file>

<file path=ppt/theme/theme3.xml><?xml version="1.0" encoding="utf-8"?>
<a:theme xmlns:a="http://schemas.openxmlformats.org/drawingml/2006/main" name="Kapiteltre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ULB_2020_B.potx" id="{1F6BDACC-FF6C-442F-A628-0949B80619A8}" vid="{0F0E906A-2061-4667-9295-9071C9FB8713}"/>
    </a:ext>
  </a:extLst>
</a:theme>
</file>

<file path=ppt/theme/theme4.xml><?xml version="1.0" encoding="utf-8"?>
<a:theme xmlns:a="http://schemas.openxmlformats.org/drawingml/2006/main" name="Inhaltsfolie mit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ULB_2020_B.potx" id="{1F6BDACC-FF6C-442F-A628-0949B80619A8}" vid="{5EA045C7-208B-445D-8880-D23F4CE87E47}"/>
    </a:ext>
  </a:extLst>
</a:theme>
</file>

<file path=ppt/theme/theme5.xml><?xml version="1.0" encoding="utf-8"?>
<a:theme xmlns:a="http://schemas.openxmlformats.org/drawingml/2006/main" name="Inhaltsfolie ohne Logo">
  <a:themeElements>
    <a:clrScheme name="Benutzerdefinier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60000"/>
      </a:accent1>
      <a:accent2>
        <a:srgbClr val="B20000"/>
      </a:accent2>
      <a:accent3>
        <a:srgbClr val="7F7F7F"/>
      </a:accent3>
      <a:accent4>
        <a:srgbClr val="595959"/>
      </a:accent4>
      <a:accent5>
        <a:srgbClr val="0C0C0C"/>
      </a:accent5>
      <a:accent6>
        <a:srgbClr val="1E4E79"/>
      </a:accent6>
      <a:hlink>
        <a:srgbClr val="2E75B5"/>
      </a:hlink>
      <a:folHlink>
        <a:srgbClr val="BDD7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ULB_2020_B.potx" id="{1F6BDACC-FF6C-442F-A628-0949B80619A8}" vid="{6AB30BAE-2FA9-41CD-BF85-96D03C0FDA59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Citavi_Materialien</Template>
  <TotalTime>0</TotalTime>
  <Words>1995</Words>
  <Application>Microsoft Office PowerPoint</Application>
  <PresentationFormat>Bildschirmpräsentation (16:9)</PresentationFormat>
  <Paragraphs>239</Paragraphs>
  <Slides>48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48</vt:i4>
      </vt:variant>
    </vt:vector>
  </HeadingPairs>
  <TitlesOfParts>
    <vt:vector size="58" baseType="lpstr">
      <vt:lpstr>Arial</vt:lpstr>
      <vt:lpstr>Calibri</vt:lpstr>
      <vt:lpstr>HHU Celeste Sans</vt:lpstr>
      <vt:lpstr>Wingdings</vt:lpstr>
      <vt:lpstr>Wingdings 2</vt:lpstr>
      <vt:lpstr>Titel</vt:lpstr>
      <vt:lpstr>Inhaltsverzeichnis</vt:lpstr>
      <vt:lpstr>Kapiteltrenner</vt:lpstr>
      <vt:lpstr>Inhaltsfolie mit Logo</vt:lpstr>
      <vt:lpstr>Inhaltsfolie ohne Logo</vt:lpstr>
      <vt:lpstr>Literaturverwaltung mit Citavi</vt:lpstr>
      <vt:lpstr>Inhalt 1. Citavi an der HHU 2. Allgemeines zu Citavi 3. Literaturimport 4. Wissen organisieren  5. Aufgaben planen 6. Zitieren in Word 7. Support</vt:lpstr>
      <vt:lpstr>1. Citavi an der HHU</vt:lpstr>
      <vt:lpstr>1. Citavi an der HHU</vt:lpstr>
      <vt:lpstr>2. Allgemeines zu Citavi Citavi Zusatzfeatures </vt:lpstr>
      <vt:lpstr>2. Allgemeines zu Citavi Programmaufbau </vt:lpstr>
      <vt:lpstr>2. Allgemeines zu Citavi</vt:lpstr>
      <vt:lpstr>2. Allgemeines zu Citavi Der Startbildschirm eines neuen Projekts </vt:lpstr>
      <vt:lpstr>2. Allgemeines zu Citavi</vt:lpstr>
      <vt:lpstr>2. Allgemeines zu Citavi</vt:lpstr>
      <vt:lpstr>3. Literaturimport</vt:lpstr>
      <vt:lpstr>3. Literaturimport Manueller Import </vt:lpstr>
      <vt:lpstr>3. Literaturimport</vt:lpstr>
      <vt:lpstr>3. Literaturimport Literaturimport – Citavi Picker </vt:lpstr>
      <vt:lpstr>3. Literaturimport Literaturimport – Citavi Picker</vt:lpstr>
      <vt:lpstr>3. Literaturimport Die wichtigsten Dokumententypen</vt:lpstr>
      <vt:lpstr>3. Literaturimport Monographie</vt:lpstr>
      <vt:lpstr>3. Literaturimport Sammelwerk</vt:lpstr>
      <vt:lpstr>3. Literaturimport Beitrag in…</vt:lpstr>
      <vt:lpstr>3. Literaturimport Zeitschriftenaufsatz</vt:lpstr>
      <vt:lpstr>3. Literaturimport Internetdokument</vt:lpstr>
      <vt:lpstr>3. Literaturimport Datenbanken</vt:lpstr>
      <vt:lpstr>3. Literaturimport Datenbanken</vt:lpstr>
      <vt:lpstr>4. Wissen organisieren Gliederung anlegen</vt:lpstr>
      <vt:lpstr>4. Wissen organisieren Inhalte aufbereiten</vt:lpstr>
      <vt:lpstr>4. Wissen organisieren PDF-Dokumente anhängen</vt:lpstr>
      <vt:lpstr>4. Wissen organisieren Der Reiter „Inhalt“</vt:lpstr>
      <vt:lpstr>4. Wissen organisieren Der Reiter „Zusammenhang“</vt:lpstr>
      <vt:lpstr>4. Wissen organisieren Zitate aufnehmen</vt:lpstr>
      <vt:lpstr>4. Wissen organisieren Zitate manuell aufnehmen</vt:lpstr>
      <vt:lpstr>4. Wissen organisieren Zitate manuell aufnehmen</vt:lpstr>
      <vt:lpstr>4. Wissen organisieren Zitate aus einer PDF übernehmen</vt:lpstr>
      <vt:lpstr>4. Wissen organisieren Zitate aus einer PDF übernehmen</vt:lpstr>
      <vt:lpstr>5. Aufgaben festlegen</vt:lpstr>
      <vt:lpstr>5. Aufgaben festlegen Aufgabenübersicht</vt:lpstr>
      <vt:lpstr>6. Zitieren - Zitationsstile</vt:lpstr>
      <vt:lpstr>6. Zitieren - Zitationsstile Zitationsstil wählen</vt:lpstr>
      <vt:lpstr>6. Zitieren - Zitationsstile Zitationsstil nach Fachgebiet suchen</vt:lpstr>
      <vt:lpstr>6. Zitieren - Zitationsstile Zitationsstil über die erweiterte Suche finden</vt:lpstr>
      <vt:lpstr>6. Zitieren - Zitationsstile Vorhandenen Zitationsstil bearbeiten</vt:lpstr>
      <vt:lpstr>6. Zitieren - Zitationsstile Einzelne Teile eines Zitationsstils verändern</vt:lpstr>
      <vt:lpstr>6. Zitieren - Zitationsstile Einen Zitationsstil neu erstellen</vt:lpstr>
      <vt:lpstr>7. Zitieren mit Word Zitieren mit…</vt:lpstr>
      <vt:lpstr>7. Zitieren mit Word Word Add-In</vt:lpstr>
      <vt:lpstr>7. Zitieren mit Word Word Add- Referenzen einfügen</vt:lpstr>
      <vt:lpstr>7. Zitieren mit Word Zitieren mit dem Publikationsassistenten (Open-Office)</vt:lpstr>
      <vt:lpstr>6. Support </vt:lpstr>
      <vt:lpstr>PowerPoint-Präsentation</vt:lpstr>
    </vt:vector>
  </TitlesOfParts>
  <Company>ULBD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Literaturverwaltung mit Citavi</dc:title>
  <dc:creator>Seibel, Cindy</dc:creator>
  <cp:lastModifiedBy>Seibel, Cindy</cp:lastModifiedBy>
  <cp:revision>128</cp:revision>
  <cp:lastPrinted>2020-01-02T13:45:58Z</cp:lastPrinted>
  <dcterms:created xsi:type="dcterms:W3CDTF">2022-06-28T07:29:59Z</dcterms:created>
  <dcterms:modified xsi:type="dcterms:W3CDTF">2022-08-02T10:11:20Z</dcterms:modified>
</cp:coreProperties>
</file>